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74" r:id="rId4"/>
    <p:sldId id="275" r:id="rId5"/>
    <p:sldId id="257" r:id="rId6"/>
    <p:sldId id="258" r:id="rId7"/>
    <p:sldId id="259" r:id="rId8"/>
    <p:sldId id="260" r:id="rId9"/>
    <p:sldId id="261" r:id="rId10"/>
    <p:sldId id="262" r:id="rId11"/>
    <p:sldId id="264" r:id="rId12"/>
    <p:sldId id="273" r:id="rId13"/>
    <p:sldId id="27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-90" y="-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652F36-071C-4D3C-8643-C08E805EAD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750F302-B436-4CD8-B5F7-10D6E3564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B395A96-6DBA-415C-A390-185A4A8A3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3A4C83D-46C6-45BA-8309-1782B858A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747CFDE-715A-4852-ADBC-E8035D1B2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5503479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F0E0E9-4C14-42B1-BE9D-BA56BF604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52A585E-8B00-4F47-A320-971A5BC772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BF4223-0848-4D9D-A011-C8CE11CFC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5B04081-D7BA-43BC-BF40-936923453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FAA92B3-9CCC-4E8A-92E0-BCCD653C1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4593677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E2EA976-D32F-4743-8846-EF93AE3299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1102A30-331E-42F0-9672-673E346EA6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38CF870-CFC2-499B-AC85-00F57DFC3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C79D125-28EE-4BD7-8218-6D6FD3631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C7B0D28-9A31-4C76-80BA-BB7BA12A4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464915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91189C-353F-4408-A73D-5D2A1493C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DD6A1D7-33EA-4115-B33A-2F71234D5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D044DA-1630-4AE2-A465-BA971137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C6709EB-5B68-4FDF-9A64-52E0CEF3D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586496B-3986-4D03-B5C1-7727C4EF0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7470807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01C50B1-BDE3-496A-B3F4-581484D24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96A0ECB-C327-4DFE-A613-0F6A1F9B9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E9A5100-BA57-4982-ADF0-19D5E8D0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A4F311D-10C7-438C-8DC2-6BF3BC56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B8702F-B689-4866-BCED-7F1ABD09D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6298415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636C58-26CE-4012-AF46-EDD34B66D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B0DD06-1945-4FC8-92A2-A00FCEBC3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452D13B-1CB5-4C2D-A5BD-BA4051053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C4D9649-297A-4CE9-8C47-21B3E3600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333CE7-CE4E-4166-9A33-B51D69DCA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768A0AE-A03A-4464-B424-45AB2AE76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492089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C45E388-9022-4F90-917D-D556DFFC6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A331C3C-F9BA-41B3-B9CC-ABD8BAB5A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E8539DD-1D8F-4464-BCF0-5DB03D561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749C7CFC-487B-401C-88C5-F3F7E3F99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7B719C3-EB3E-4E93-B8CF-626C73266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F68AFC1-567F-4749-A804-7993E8A87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C356A34-18D6-46EE-BEEF-4E6CB975D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5C9CAFF-D894-422A-9277-80FCCBEE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556378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82DC276-B4AA-4922-9DF8-76010D615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D902606-60B2-4C96-A30B-D7A497D9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95D2163-D84C-4518-8FE1-8637525D1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8BAC2259-A579-4596-A0C6-C8882D0A6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039814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9B9BBB79-6367-4E94-A016-40FB21FB2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D50BFEE-5102-43DE-9211-3B41C0BEC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DD788FE-620D-4E8A-AD38-2948D7511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1609560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7ACD58-833D-4866-9EF4-494E68B30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61DA35B-B07F-49F1-8EAF-F88CB2A34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954E290-8A48-4843-BEB6-A141E57FE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6A1C2CC-7856-47A8-B7EC-F808D9A6A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E7EC2E8-6424-46E9-8937-B928AACE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F6D7919-B666-4884-8601-C1E58DAD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881228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92A55D-A625-4200-B317-F97825D7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91AA999-C10B-45A7-996E-1B6204DC6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3FE96AD-6E34-472C-9C69-8DE04AD727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F7F176E-FF4B-46E9-ACF1-33A9115BD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1E17E78-6856-4EC6-A77C-2B72484B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DF99358-87D1-4717-812F-2EB7A15B3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2696902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F41AFD-6276-40C6-BB89-A5F6DC887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21CC42C-6323-4757-9E3B-E3830F1BA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CE7DDC-76C9-4FA8-BE6A-70CF5AE7E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6664E-02BA-4AFB-8DAE-1B4D2878D1BE}" type="datetimeFigureOut">
              <a:rPr lang="ru-RU" smtClean="0"/>
              <a:pPr/>
              <a:t>10.11.2024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71F268-7FE2-4C15-9015-ED2647EED6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A43C33-CA56-4932-9070-CF437CB57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C2FF4-0458-422E-AF1C-CF575BF5CE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7332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18012"/>
            <a:ext cx="9144000" cy="1058092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детский сад «Росток»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Пачелма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0126" y="2334940"/>
            <a:ext cx="9144000" cy="4000545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Презентация на тему «Русские народные промыслы»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старшей группе.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Щегалькина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Т.А.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Пачелма, 2024 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="" xmlns:a16="http://schemas.microsoft.com/office/drawing/2014/main" id="{0E4D4DD8-8A67-4ACB-BA61-9B9F45115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94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="" xmlns:a16="http://schemas.microsoft.com/office/drawing/2014/main" id="{CE50496D-51B7-44C2-9B5E-EAAE6A5B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0"/>
            <a:ext cx="59944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806291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="" xmlns:a16="http://schemas.microsoft.com/office/drawing/2014/main" id="{F207AB33-1365-47E5-A1A5-E64660A8C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317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6201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="" xmlns:a16="http://schemas.microsoft.com/office/drawing/2014/main" id="{24822074-E02E-4D9F-9ED7-523C3F89A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>
            <a:extLst>
              <a:ext uri="{FF2B5EF4-FFF2-40B4-BE49-F238E27FC236}">
                <a16:creationId xmlns="" xmlns:a16="http://schemas.microsoft.com/office/drawing/2014/main" id="{827C6B6A-A6EF-4D15-9BFB-7BBCEB2C1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4863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="" xmlns:a16="http://schemas.microsoft.com/office/drawing/2014/main" id="{E1CF0F7E-5E7D-40A1-AF08-255E7A407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125903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E5FBD7-71D5-428D-AFA3-7B667717E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53866"/>
            <a:ext cx="9144000" cy="1386134"/>
          </a:xfrm>
        </p:spPr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582AF499-D4F5-43FB-987F-31C115A54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7399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11987409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B96D96-5F36-4464-A637-DB8F41802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Хохломская роспись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7A48477-6DA6-4563-AEA3-3290BFD80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2600" y="2057400"/>
            <a:ext cx="4378325" cy="4660901"/>
          </a:xfrm>
        </p:spPr>
        <p:txBody>
          <a:bodyPr>
            <a:normAutofit fontScale="92500"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селе Хохлома искусные мастера делали деревянную посуду и расписывали ее красивой росписью, отправляли в другие города. Посуда эта нравилась людям своей яркостью, праздничностью, узорами. . На хохломской посуде вьется, кружится травка - былинка, то красная, то черная, а из нее выглядывает ягодка: смородина, малина, рябина — или цветы: маки, колокольчики, ромашки и др.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Хохлома!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богата, и красива,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Гостю рада от души.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Позже стали делать и детскую мебель. </a:t>
            </a:r>
          </a:p>
          <a:p>
            <a:endParaRPr lang="ru-RU" dirty="0"/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2DB47AD7-F529-4900-926F-6A6828428B5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 bwMode="auto">
          <a:xfrm>
            <a:off x="5183188" y="1"/>
            <a:ext cx="6615112" cy="67183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627372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="" xmlns:a16="http://schemas.microsoft.com/office/drawing/2014/main" id="{7CE295B3-0287-4787-BD1B-A3F8C89F94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>
            <a:extLst>
              <a:ext uri="{FF2B5EF4-FFF2-40B4-BE49-F238E27FC236}">
                <a16:creationId xmlns="" xmlns:a16="http://schemas.microsoft.com/office/drawing/2014/main" id="{CEAF7CE5-1599-4DCD-B308-58B8F92B6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293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="" xmlns:a16="http://schemas.microsoft.com/office/drawing/2014/main" id="{A6DFCFB3-2E87-41F1-B953-114B0C5C9E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0" y="0"/>
            <a:ext cx="62738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525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="" xmlns:a16="http://schemas.microsoft.com/office/drawing/2014/main" id="{C150FAEE-E19A-4266-8BBD-F9477EE9E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120777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18628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="" xmlns:a16="http://schemas.microsoft.com/office/drawing/2014/main" id="{35FD25B0-6124-44FF-8A18-B4F2887F2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62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="" xmlns:a16="http://schemas.microsoft.com/office/drawing/2014/main" id="{6D499C6E-F863-4DFD-B782-D4C981086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00" y="0"/>
            <a:ext cx="58928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26941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348AB345-3BD5-4F41-9128-003E1441FA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558135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128</Words>
  <Application>Microsoft Office PowerPoint</Application>
  <PresentationFormat>Произвольный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бюджетное образовательное учреждение детский сад «Росток» рп Пачелма</vt:lpstr>
      <vt:lpstr>Слайд 2</vt:lpstr>
      <vt:lpstr>Слайд 3</vt:lpstr>
      <vt:lpstr>Слайд 4</vt:lpstr>
      <vt:lpstr>Хохломская роспись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10</cp:revision>
  <dcterms:created xsi:type="dcterms:W3CDTF">2024-03-30T16:36:50Z</dcterms:created>
  <dcterms:modified xsi:type="dcterms:W3CDTF">2024-11-10T14:37:45Z</dcterms:modified>
</cp:coreProperties>
</file>