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73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652F36-071C-4D3C-8643-C08E805EA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750F302-B436-4CD8-B5F7-10D6E3564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395A96-6DBA-415C-A390-185A4A8A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A4C83D-46C6-45BA-8309-1782B858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47CFDE-715A-4852-ADBC-E8035D1B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5034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F0E0E9-4C14-42B1-BE9D-BA56BF60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52A585E-8B00-4F47-A320-971A5BC77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BF4223-0848-4D9D-A011-C8CE11CF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B04081-D7BA-43BC-BF40-93692345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AA92B3-9CCC-4E8A-92E0-BCCD653C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59367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E2EA976-D32F-4743-8846-EF93AE329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1102A30-331E-42F0-9672-673E346EA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8CF870-CFC2-499B-AC85-00F57D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79D125-28EE-4BD7-8218-6D6FD363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7B0D28-9A31-4C76-80BA-BB7BA12A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6491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91189C-353F-4408-A73D-5D2A1493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D6A1D7-33EA-4115-B33A-2F71234D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D044DA-1630-4AE2-A465-BA971137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6709EB-5B68-4FDF-9A64-52E0CEF3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86496B-3986-4D03-B5C1-7727C4EF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47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1C50B1-BDE3-496A-B3F4-581484D2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6A0ECB-C327-4DFE-A613-0F6A1F9B9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9A5100-BA57-4982-ADF0-19D5E8D0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4F311D-10C7-438C-8DC2-6BF3BC56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B8702F-B689-4866-BCED-7F1ABD09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29841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636C58-26CE-4012-AF46-EDD34B66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B0DD06-1945-4FC8-92A2-A00FCEBC3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452D13B-1CB5-4C2D-A5BD-BA4051053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4D9649-297A-4CE9-8C47-21B3E360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333CE7-CE4E-4166-9A33-B51D69DC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68A0AE-A03A-4464-B424-45AB2AE7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92089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45E388-9022-4F90-917D-D556DFFC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331C3C-F9BA-41B3-B9CC-ABD8BAB5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E8539DD-1D8F-4464-BCF0-5DB03D561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49C7CFC-487B-401C-88C5-F3F7E3F99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7B719C3-EB3E-4E93-B8CF-626C73266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F68AFC1-567F-4749-A804-7993E8A8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C356A34-18D6-46EE-BEEF-4E6CB975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5C9CAFF-D894-422A-9277-80FCCBEE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563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2DC276-B4AA-4922-9DF8-76010D615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D902606-60B2-4C96-A30B-D7A497D9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95D2163-D84C-4518-8FE1-8637525D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AC2259-A579-4596-A0C6-C8882D0A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0398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B9BBB79-6367-4E94-A016-40FB21FB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D50BFEE-5102-43DE-9211-3B41C0BE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D788FE-620D-4E8A-AD38-2948D751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60956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7ACD58-833D-4866-9EF4-494E68B3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1DA35B-B07F-49F1-8EAF-F88CB2A3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954E290-8A48-4843-BEB6-A141E57FE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A1C2CC-7856-47A8-B7EC-F808D9A6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E7EC2E8-6424-46E9-8937-B928AACE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6D7919-B666-4884-8601-C1E58DAD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881228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92A55D-A625-4200-B317-F97825D7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91AA999-C10B-45A7-996E-1B6204DC6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FE96AD-6E34-472C-9C69-8DE04AD7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7F176E-FF4B-46E9-ACF1-33A9115B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E17E78-6856-4EC6-A77C-2B72484B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F99358-87D1-4717-812F-2EB7A15B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69690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41AFD-6276-40C6-BB89-A5F6DC88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1CC42C-6323-4757-9E3B-E3830F1BA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CE7DDC-76C9-4FA8-BE6A-70CF5AE7E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664E-02BA-4AFB-8DAE-1B4D2878D1BE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71F268-7FE2-4C15-9015-ED2647EED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A43C33-CA56-4932-9070-CF437CB57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2FF4-0458-422E-AF1C-CF575BF5CE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73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8012"/>
            <a:ext cx="9144000" cy="10580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«Росток»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Пачелма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0126" y="2334940"/>
            <a:ext cx="9144000" cy="400054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 «Русские народные промыслы»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старшей группе.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Щегалькина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Пачелма, 2024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0E4D4DD8-8A67-4ACB-BA61-9B9F4511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4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CE50496D-51B7-44C2-9B5E-EAAE6A5B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5994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0629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F207AB33-1365-47E5-A1A5-E64660A8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317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620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24822074-E02E-4D9F-9ED7-523C3F89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="" xmlns:a16="http://schemas.microsoft.com/office/drawing/2014/main" id="{827C6B6A-A6EF-4D15-9BFB-7BBCEB2C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4863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E1CF0F7E-5E7D-40A1-AF08-255E7A40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2590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E5FBD7-71D5-428D-AFA3-7B667717E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3866"/>
            <a:ext cx="9144000" cy="1386134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82AF499-D4F5-43FB-987F-31C115A5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399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987409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B96D96-5F36-4464-A637-DB8F4180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Хохломская роспись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7A48477-6DA6-4563-AEA3-3290BFD8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2057400"/>
            <a:ext cx="4378325" cy="4660901"/>
          </a:xfrm>
        </p:spPr>
        <p:txBody>
          <a:bodyPr>
            <a:normAutofit fontScale="925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селе Хохлома искусные мастера делали деревянную посуду и расписывали ее красивой росписью, отправляли в другие города. Посуда эта нравилась людям своей яркостью, праздничностью, узорами. . На хохломской посуде вьется, кружится травка - былинка, то красная, то черная, а из нее выглядывает ягодка: смородина, малина, рябина — или цветы: маки, колокольчики, ромашки и др.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Хохлома!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богата, и красива,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Гостю рада от души.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 стали делать и детскую мебель. 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DB47AD7-F529-4900-926F-6A6828428B5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5183188" y="1"/>
            <a:ext cx="6615112" cy="671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2737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7CE295B3-0287-4787-BD1B-A3F8C89F9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CEAF7CE5-1599-4DCD-B308-58B8F92B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93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="" xmlns:a16="http://schemas.microsoft.com/office/drawing/2014/main" id="{A6DFCFB3-2E87-41F1-B953-114B0C5C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0"/>
            <a:ext cx="6273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25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C150FAEE-E19A-4266-8BBD-F9477EE9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120777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1862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35FD25B0-6124-44FF-8A18-B4F2887F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6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6D499C6E-F863-4DFD-B782-D4C98108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0"/>
            <a:ext cx="5892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694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348AB345-3BD5-4F41-9128-003E1441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581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128</Words>
  <Application>Microsoft Office PowerPoint</Application>
  <PresentationFormat>Произвольный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образовательное учреждение детский сад «Росток» рп Пачелма</vt:lpstr>
      <vt:lpstr>Слайд 2</vt:lpstr>
      <vt:lpstr>Слайд 3</vt:lpstr>
      <vt:lpstr>Слайд 4</vt:lpstr>
      <vt:lpstr>Хохломская роспись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10</cp:revision>
  <dcterms:created xsi:type="dcterms:W3CDTF">2024-03-30T16:36:50Z</dcterms:created>
  <dcterms:modified xsi:type="dcterms:W3CDTF">2024-11-10T14:37:45Z</dcterms:modified>
</cp:coreProperties>
</file>