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99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6D682-44F6-4C90-A431-694D94DE2EFC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56E30-DEC8-4DDC-8094-3E42A96F373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8C03-00B3-4CDB-982F-CF44CC70FE2F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4F67-C4C4-49D6-8EE3-6062F703C3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8C03-00B3-4CDB-982F-CF44CC70FE2F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4F67-C4C4-49D6-8EE3-6062F703C3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8C03-00B3-4CDB-982F-CF44CC70FE2F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4F67-C4C4-49D6-8EE3-6062F703C3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8C03-00B3-4CDB-982F-CF44CC70FE2F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4F67-C4C4-49D6-8EE3-6062F703C3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8C03-00B3-4CDB-982F-CF44CC70FE2F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4F67-C4C4-49D6-8EE3-6062F703C3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8C03-00B3-4CDB-982F-CF44CC70FE2F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4F67-C4C4-49D6-8EE3-6062F703C3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8C03-00B3-4CDB-982F-CF44CC70FE2F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4F67-C4C4-49D6-8EE3-6062F703C3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8C03-00B3-4CDB-982F-CF44CC70FE2F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4F67-C4C4-49D6-8EE3-6062F703C3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8C03-00B3-4CDB-982F-CF44CC70FE2F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4F67-C4C4-49D6-8EE3-6062F703C3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8C03-00B3-4CDB-982F-CF44CC70FE2F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4F67-C4C4-49D6-8EE3-6062F703C3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8C03-00B3-4CDB-982F-CF44CC70FE2F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4F67-C4C4-49D6-8EE3-6062F703C3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18C03-00B3-4CDB-982F-CF44CC70FE2F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D4F67-C4C4-49D6-8EE3-6062F703C31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" y="0"/>
            <a:ext cx="9127067" cy="6858000"/>
          </a:xfrm>
          <a:prstGeom prst="rect">
            <a:avLst/>
          </a:prstGeom>
        </p:spPr>
      </p:pic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2514600" y="838200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МБДОУ Детский сад «Росток»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28794" y="1357298"/>
            <a:ext cx="5214974" cy="28931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Портфолио</a:t>
            </a:r>
            <a:endParaRPr lang="ru-RU" altLang="en-US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</a:endParaRPr>
          </a:p>
          <a:p>
            <a:pPr algn="ctr"/>
            <a:endParaRPr lang="ru-RU" altLang="en-US" sz="32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</a:endParaRPr>
          </a:p>
          <a:p>
            <a:pPr algn="ctr"/>
            <a:r>
              <a:rPr lang="ru-RU" altLang="en-US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учителя-логопеда </a:t>
            </a:r>
            <a:br>
              <a:rPr lang="ru-RU" altLang="en-US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</a:br>
            <a:r>
              <a:rPr lang="ru-RU" altLang="en-US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Мухиной Юлии</a:t>
            </a:r>
            <a:br>
              <a:rPr lang="ru-RU" altLang="en-US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</a:br>
            <a:r>
              <a:rPr lang="ru-RU" altLang="en-US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 Сергеевны</a:t>
            </a:r>
            <a:endParaRPr lang="ru-RU" sz="32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86520217_school_background_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UDakldgO9v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785794"/>
            <a:ext cx="2666992" cy="2000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80227_1128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1285860"/>
            <a:ext cx="2095514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80227_1012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1142984"/>
            <a:ext cx="1607337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160420_1109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43702" y="3571876"/>
            <a:ext cx="1619261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0151012_1003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628" y="3357562"/>
            <a:ext cx="1500180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20141014_11011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8662" y="2786058"/>
            <a:ext cx="1232288" cy="164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Безымянный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14546" y="3357562"/>
            <a:ext cx="2560038" cy="1924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Рисунок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1" name="Рисунок 10" descr="IMG_43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032575">
            <a:off x="-120043" y="864178"/>
            <a:ext cx="2901356" cy="193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15212" r="42335"/>
          <a:stretch>
            <a:fillRect/>
          </a:stretch>
        </p:blipFill>
        <p:spPr bwMode="auto">
          <a:xfrm rot="21334609">
            <a:off x="4750552" y="178140"/>
            <a:ext cx="1774169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4415.JPG"/>
          <p:cNvPicPr>
            <a:picLocks noChangeAspect="1"/>
          </p:cNvPicPr>
          <p:nvPr/>
        </p:nvPicPr>
        <p:blipFill>
          <a:blip r:embed="rId5" cstate="print"/>
          <a:srcRect l="19179" r="6847" b="9587"/>
          <a:stretch>
            <a:fillRect/>
          </a:stretch>
        </p:blipFill>
        <p:spPr>
          <a:xfrm rot="20916972">
            <a:off x="211761" y="3986814"/>
            <a:ext cx="3000397" cy="2444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H:\новый год\IMG_49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37171">
            <a:off x="5973383" y="4367184"/>
            <a:ext cx="2975368" cy="198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age.jpg"/>
          <p:cNvPicPr>
            <a:picLocks noChangeAspect="1"/>
          </p:cNvPicPr>
          <p:nvPr/>
        </p:nvPicPr>
        <p:blipFill>
          <a:blip r:embed="rId7" cstate="print"/>
          <a:srcRect l="11777" r="41111"/>
          <a:stretch>
            <a:fillRect/>
          </a:stretch>
        </p:blipFill>
        <p:spPr>
          <a:xfrm rot="729851">
            <a:off x="6664160" y="153570"/>
            <a:ext cx="1714513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3174" y="2143116"/>
            <a:ext cx="2670572" cy="178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Содержимое 15" descr="Безымянныйhg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86512" y="2571744"/>
            <a:ext cx="1593053" cy="1562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IMG_716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71670" y="428604"/>
            <a:ext cx="2143108" cy="1428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MG_8302.JPG"/>
          <p:cNvPicPr>
            <a:picLocks noChangeAspect="1"/>
          </p:cNvPicPr>
          <p:nvPr/>
        </p:nvPicPr>
        <p:blipFill>
          <a:blip r:embed="rId11" cstate="print"/>
          <a:srcRect l="37383"/>
          <a:stretch>
            <a:fillRect/>
          </a:stretch>
        </p:blipFill>
        <p:spPr>
          <a:xfrm>
            <a:off x="3357554" y="4143380"/>
            <a:ext cx="2393173" cy="2547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9c512669b12a15ea9cfe0e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285984" y="428604"/>
            <a:ext cx="4572000" cy="5775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На свете так много различных профессий</a:t>
            </a:r>
            <a:b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И в каждой есть прелесть своя,</a:t>
            </a:r>
            <a:b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Но нет благородней, нужней и чудесней,</a:t>
            </a:r>
            <a:b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Чем та, кем работаю я! </a:t>
            </a:r>
            <a:b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Педагог я и психолог,</a:t>
            </a:r>
            <a:b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Врач, учитель-языковед,</a:t>
            </a:r>
            <a:b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Воспитатель, дефектолог,</a:t>
            </a:r>
            <a:b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А все вместе логопед.</a:t>
            </a:r>
            <a:b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И пусть возражают, что трудно порою,</a:t>
            </a:r>
            <a:b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Но в детские глазки вгляжусь</a:t>
            </a:r>
            <a:b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Работу свою я люблю беззаветно.</a:t>
            </a:r>
            <a:b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Логопед – я, и этим горжусь!!!</a:t>
            </a:r>
          </a:p>
        </p:txBody>
      </p:sp>
      <p:pic>
        <p:nvPicPr>
          <p:cNvPr id="25604" name="Picture 4" descr="http://tapenik.ru/dizain/deti_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4143380"/>
            <a:ext cx="1822427" cy="1787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437" y="0"/>
            <a:ext cx="9151437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15-015-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704718" cy="6858000"/>
          </a:xfrm>
        </p:spPr>
      </p:pic>
      <p:pic>
        <p:nvPicPr>
          <p:cNvPr id="6" name="Рисунок 5" descr="image (2).jpg"/>
          <p:cNvPicPr>
            <a:picLocks noChangeAspect="1"/>
          </p:cNvPicPr>
          <p:nvPr/>
        </p:nvPicPr>
        <p:blipFill>
          <a:blip r:embed="rId3"/>
          <a:srcRect t="7291" b="18750"/>
          <a:stretch>
            <a:fillRect/>
          </a:stretch>
        </p:blipFill>
        <p:spPr>
          <a:xfrm rot="21025536">
            <a:off x="535908" y="350305"/>
            <a:ext cx="4719331" cy="60548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57818" y="121442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en-US" sz="24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Мухина Юлия </a:t>
            </a:r>
            <a:r>
              <a:rPr lang="ru-RU" altLang="en-US" sz="2400" b="1" dirty="0" err="1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Сеогеевна</a:t>
            </a:r>
            <a:endParaRPr lang="ru-RU" altLang="en-US" sz="2400" b="1" dirty="0" smtClean="0">
              <a:solidFill>
                <a:srgbClr val="C00000"/>
              </a:solidFill>
              <a:latin typeface="Monotype Corsiva" pitchFamily="66" charset="0"/>
              <a:cs typeface="Times New Roman" pitchFamily="18" charset="0"/>
            </a:endParaRPr>
          </a:p>
          <a:p>
            <a:r>
              <a:rPr lang="ru-RU" altLang="en-US" sz="24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Дата рождения: 02.09. 1992г</a:t>
            </a:r>
          </a:p>
          <a:p>
            <a:r>
              <a:rPr lang="ru-RU" altLang="en-US" sz="24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Место рождения: Пензенская область, р.п. Пачелма</a:t>
            </a:r>
          </a:p>
          <a:p>
            <a:r>
              <a:rPr lang="ru-RU" altLang="en-US" sz="24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Место работы: МБДОУ </a:t>
            </a:r>
            <a:r>
              <a:rPr lang="ru-RU" altLang="en-US" sz="2400" b="1" dirty="0" err="1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д</a:t>
            </a:r>
            <a:r>
              <a:rPr lang="ru-RU" altLang="en-US" sz="24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/с «Росток»</a:t>
            </a:r>
          </a:p>
          <a:p>
            <a:r>
              <a:rPr lang="ru-RU" altLang="en-US" sz="24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Должность:  Учитель-логопед</a:t>
            </a:r>
          </a:p>
          <a:p>
            <a:r>
              <a:rPr lang="ru-RU" altLang="en-US" sz="24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Общий стаж: 3 года</a:t>
            </a:r>
          </a:p>
          <a:p>
            <a:r>
              <a:rPr lang="ru-RU" altLang="en-US" sz="24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Педагогический стаж:3 года</a:t>
            </a:r>
            <a:endParaRPr lang="ru-RU" altLang="en-US" sz="2400" b="1" dirty="0" smtClean="0">
              <a:solidFill>
                <a:srgbClr val="C0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29256" y="285728"/>
            <a:ext cx="335758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altLang="en-US" sz="2000" b="1" dirty="0" smtClean="0">
                <a:ln/>
                <a:solidFill>
                  <a:schemeClr val="accent3"/>
                </a:solidFill>
                <a:latin typeface="Times New Roman" pitchFamily="18" charset="0"/>
              </a:rPr>
              <a:t>Сведения о педагоге:</a:t>
            </a:r>
            <a:endParaRPr lang="ru-RU" sz="20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13332883_YYYYS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5293" y="0"/>
            <a:ext cx="9199293" cy="6858000"/>
          </a:xfrm>
        </p:spPr>
      </p:pic>
      <p:sp>
        <p:nvSpPr>
          <p:cNvPr id="8" name="Прямоугольник 7"/>
          <p:cNvSpPr/>
          <p:nvPr/>
        </p:nvSpPr>
        <p:spPr>
          <a:xfrm>
            <a:off x="500034" y="1305342"/>
            <a:ext cx="8286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                Пензенский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rgbClr val="C00000"/>
                </a:solidFill>
              </a:rPr>
              <a:t>едагогический </a:t>
            </a:r>
            <a:r>
              <a:rPr lang="ru-RU" b="1" dirty="0">
                <a:solidFill>
                  <a:srgbClr val="C00000"/>
                </a:solidFill>
              </a:rPr>
              <a:t>институт имени В.Г. </a:t>
            </a:r>
            <a:r>
              <a:rPr lang="ru-RU" b="1" dirty="0" smtClean="0">
                <a:solidFill>
                  <a:srgbClr val="C00000"/>
                </a:solidFill>
              </a:rPr>
              <a:t>Белинского                            		Пензенского </a:t>
            </a:r>
            <a:r>
              <a:rPr lang="ru-RU" b="1" dirty="0">
                <a:solidFill>
                  <a:srgbClr val="C00000"/>
                </a:solidFill>
              </a:rPr>
              <a:t>государственного </a:t>
            </a:r>
            <a:r>
              <a:rPr lang="ru-RU" b="1" dirty="0" smtClean="0">
                <a:solidFill>
                  <a:srgbClr val="C00000"/>
                </a:solidFill>
              </a:rPr>
              <a:t>университета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специальности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««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Логопедия»</a:t>
            </a:r>
          </a:p>
          <a:p>
            <a:pPr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квалификация Учитель-логопед. Специальный психолог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IMG_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898773">
            <a:off x="5929147" y="3783254"/>
            <a:ext cx="2546733" cy="1780318"/>
          </a:xfrm>
          <a:prstGeom prst="rect">
            <a:avLst/>
          </a:prstGeom>
        </p:spPr>
      </p:pic>
      <p:pic>
        <p:nvPicPr>
          <p:cNvPr id="12" name="Рисунок 11" descr="IM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493127">
            <a:off x="1244460" y="2788453"/>
            <a:ext cx="2783129" cy="382135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786050" y="357166"/>
            <a:ext cx="32508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1643050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2009-2014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1351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00100" y="214290"/>
            <a:ext cx="75410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142984"/>
            <a:ext cx="6215074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«Организация логопедической и коррекционной  работы в условиях реализации ФГОС»</a:t>
            </a:r>
          </a:p>
          <a:p>
            <a:pPr>
              <a:buFont typeface="Arial" pitchFamily="34" charset="0"/>
              <a:buNone/>
              <a:defRPr/>
            </a:pP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_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760473" y="454710"/>
            <a:ext cx="1766723" cy="2428892"/>
          </a:xfrm>
          <a:prstGeom prst="rect">
            <a:avLst/>
          </a:prstGeom>
        </p:spPr>
      </p:pic>
      <p:pic>
        <p:nvPicPr>
          <p:cNvPr id="12" name="Рисунок 11" descr="crea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2071678"/>
            <a:ext cx="2247846" cy="1589127"/>
          </a:xfrm>
          <a:prstGeom prst="rect">
            <a:avLst/>
          </a:prstGeom>
        </p:spPr>
      </p:pic>
      <p:pic>
        <p:nvPicPr>
          <p:cNvPr id="13" name="Рисунок 12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768" y="3286124"/>
            <a:ext cx="1571604" cy="222126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357422" y="2357430"/>
            <a:ext cx="5000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2017г. –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вебинар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«МЕРСИБО» по теме: «Особенности работы над звукопроизношением на базе интерактивных игр и лексического материала у детей с ОВЗ»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786190"/>
            <a:ext cx="69294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2018г. – мастер-класс «МЕРСИБО» по теме: «Развитие грамматического строя речи и фонематического слуха у дошкольников с ОВЗ на базе авторской методике»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71868" y="5380672"/>
            <a:ext cx="55721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2018г. – мастер-класс «МЕРСИБО» по теме: «Логопедический массаж как основной фактор коррекции звукопроизношения у детей с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дизартрическими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расстройствами»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reate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14480" y="4666136"/>
            <a:ext cx="1785950" cy="21918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Рисунок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2457"/>
          </a:xfrm>
        </p:spPr>
      </p:pic>
      <p:sp>
        <p:nvSpPr>
          <p:cNvPr id="8" name="Прямоугольник 7"/>
          <p:cNvSpPr/>
          <p:nvPr/>
        </p:nvSpPr>
        <p:spPr>
          <a:xfrm>
            <a:off x="214282" y="0"/>
            <a:ext cx="662014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ПРОГРАММА КОРРЕКЦИОННОЙ РАБОТЫ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785794"/>
            <a:ext cx="1785950" cy="2774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 descr="077fb9501ed43b163c3db4b092444c4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785794"/>
            <a:ext cx="2143140" cy="2707921"/>
          </a:xfrm>
          <a:prstGeom prst="rect">
            <a:avLst/>
          </a:prstGeom>
        </p:spPr>
      </p:pic>
      <p:pic>
        <p:nvPicPr>
          <p:cNvPr id="14" name="Picture 2" descr="Киреева О. &quot;Программа коррекционно-развивающей работы с детьми старшего дошкольного возраста&quot; Книг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6" y="3786190"/>
            <a:ext cx="2095500" cy="2638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" y="0"/>
            <a:ext cx="9138062" cy="685800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0" y="214290"/>
            <a:ext cx="7561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ДИАГНОСТИЧЕСКИЕ МАТЕРИАЛЫ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857232"/>
            <a:ext cx="327506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24346">
            <a:off x="4714876" y="1071546"/>
            <a:ext cx="1895471" cy="264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22" y="3714752"/>
            <a:ext cx="2085992" cy="25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</p:spPr>
      </p:pic>
      <p:pic>
        <p:nvPicPr>
          <p:cNvPr id="7" name="Picture 2" descr="https://pp.userapi.com/c841025/v841025193/2aaa/O74K8uYAmy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500042"/>
            <a:ext cx="3357586" cy="2538018"/>
          </a:xfrm>
          <a:prstGeom prst="rect">
            <a:avLst/>
          </a:prstGeom>
          <a:noFill/>
        </p:spPr>
      </p:pic>
      <p:sp>
        <p:nvSpPr>
          <p:cNvPr id="9" name="Горизонтальный свиток 8"/>
          <p:cNvSpPr/>
          <p:nvPr/>
        </p:nvSpPr>
        <p:spPr>
          <a:xfrm>
            <a:off x="1500166" y="1928802"/>
            <a:ext cx="3500462" cy="571504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Педагогическое кредо</a:t>
            </a:r>
            <a:endParaRPr lang="ru-RU" dirty="0" smtClean="0"/>
          </a:p>
        </p:txBody>
      </p:sp>
      <p:sp>
        <p:nvSpPr>
          <p:cNvPr id="12" name="Пятно 1 11"/>
          <p:cNvSpPr/>
          <p:nvPr/>
        </p:nvSpPr>
        <p:spPr>
          <a:xfrm>
            <a:off x="571472" y="2571744"/>
            <a:ext cx="6215106" cy="3214710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Когда человек любит то дело, которым занимается, отдает себя этому делу, он черпает в нем радость, удовольствие, силы для дальнейшей работы.</a:t>
            </a:r>
            <a:endParaRPr lang="ru-RU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93247_html_111b0bd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786314" y="21429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Monotype Corsiva" pitchFamily="66" charset="0"/>
              </a:rPr>
              <a:t>Кто </a:t>
            </a:r>
            <a:r>
              <a:rPr lang="ru-RU" sz="2000" b="1" dirty="0">
                <a:solidFill>
                  <a:srgbClr val="7030A0"/>
                </a:solidFill>
                <a:latin typeface="Monotype Corsiva" pitchFamily="66" charset="0"/>
              </a:rPr>
              <a:t>с детством свою жизнь связать решил,</a:t>
            </a:r>
          </a:p>
          <a:p>
            <a:r>
              <a:rPr lang="ru-RU" sz="2000" b="1" dirty="0">
                <a:solidFill>
                  <a:srgbClr val="7030A0"/>
                </a:solidFill>
                <a:latin typeface="Monotype Corsiva" pitchFamily="66" charset="0"/>
              </a:rPr>
              <a:t>Тот молодым останется навек</a:t>
            </a:r>
          </a:p>
          <a:p>
            <a:r>
              <a:rPr lang="ru-RU" sz="2000" b="1" dirty="0">
                <a:solidFill>
                  <a:srgbClr val="7030A0"/>
                </a:solidFill>
                <a:latin typeface="Monotype Corsiva" pitchFamily="66" charset="0"/>
              </a:rPr>
              <a:t>А значит, повезло ему по праву.</a:t>
            </a:r>
          </a:p>
          <a:p>
            <a:r>
              <a:rPr lang="ru-RU" sz="2000" b="1" dirty="0">
                <a:solidFill>
                  <a:srgbClr val="7030A0"/>
                </a:solidFill>
                <a:latin typeface="Monotype Corsiva" pitchFamily="66" charset="0"/>
              </a:rPr>
              <a:t>А значит, он счастливый </a:t>
            </a:r>
            <a:r>
              <a:rPr lang="ru-RU" sz="2000" b="1" dirty="0" smtClean="0">
                <a:solidFill>
                  <a:srgbClr val="7030A0"/>
                </a:solidFill>
                <a:latin typeface="Monotype Corsiva" pitchFamily="66" charset="0"/>
              </a:rPr>
              <a:t>человек!</a:t>
            </a:r>
            <a:endParaRPr lang="ru-RU" sz="20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11" name="Рисунок 10" descr="IMG_20180219_1019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357694"/>
            <a:ext cx="2928926" cy="2196695"/>
          </a:xfrm>
          <a:prstGeom prst="rect">
            <a:avLst/>
          </a:prstGeom>
        </p:spPr>
      </p:pic>
      <p:pic>
        <p:nvPicPr>
          <p:cNvPr id="12" name="Рисунок 11" descr="IMG_20170330_1518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1228" y="2214554"/>
            <a:ext cx="2952772" cy="2214578"/>
          </a:xfrm>
          <a:prstGeom prst="rect">
            <a:avLst/>
          </a:prstGeom>
        </p:spPr>
      </p:pic>
      <p:pic>
        <p:nvPicPr>
          <p:cNvPr id="13" name="Рисунок 12" descr="IMG_20170330_1518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2264" y="4857760"/>
            <a:ext cx="2286016" cy="1714512"/>
          </a:xfrm>
          <a:prstGeom prst="rect">
            <a:avLst/>
          </a:prstGeom>
        </p:spPr>
      </p:pic>
      <p:pic>
        <p:nvPicPr>
          <p:cNvPr id="14" name="Рисунок 13" descr="IMG_20180219_1023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0430" y="2928934"/>
            <a:ext cx="2500312" cy="3333751"/>
          </a:xfrm>
          <a:prstGeom prst="rect">
            <a:avLst/>
          </a:prstGeom>
        </p:spPr>
      </p:pic>
      <p:pic>
        <p:nvPicPr>
          <p:cNvPr id="16" name="Рисунок 15" descr="IMG_20160229_110611.jpg"/>
          <p:cNvPicPr>
            <a:picLocks noChangeAspect="1"/>
          </p:cNvPicPr>
          <p:nvPr/>
        </p:nvPicPr>
        <p:blipFill>
          <a:blip r:embed="rId7" cstate="print"/>
          <a:srcRect l="15556" t="11111" r="19999"/>
          <a:stretch>
            <a:fillRect/>
          </a:stretch>
        </p:blipFill>
        <p:spPr>
          <a:xfrm>
            <a:off x="357158" y="2071678"/>
            <a:ext cx="2071702" cy="21431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91402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10" name="Рисунок 9" descr="IMG_20151006_1627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4" y="2857496"/>
            <a:ext cx="2393173" cy="2428891"/>
          </a:xfrm>
          <a:prstGeom prst="ellipse">
            <a:avLst/>
          </a:prstGeom>
          <a:ln w="190500" cap="rnd">
            <a:solidFill>
              <a:srgbClr val="92D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IMG_20151013_1606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000372"/>
            <a:ext cx="2428892" cy="2500330"/>
          </a:xfrm>
          <a:prstGeom prst="ellipse">
            <a:avLst/>
          </a:prstGeom>
          <a:ln w="190500" cap="rnd">
            <a:solidFill>
              <a:srgbClr val="7030A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IMG_20160420_0956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571480"/>
            <a:ext cx="2469554" cy="2714644"/>
          </a:xfrm>
          <a:prstGeom prst="ellipse">
            <a:avLst/>
          </a:prstGeom>
          <a:ln w="190500" cap="rnd">
            <a:solidFill>
              <a:srgbClr val="FFFF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210</Words>
  <Application>Microsoft Office PowerPoint</Application>
  <PresentationFormat>Экран (4:3)</PresentationFormat>
  <Paragraphs>31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25</cp:revision>
  <dcterms:created xsi:type="dcterms:W3CDTF">2018-03-04T11:06:29Z</dcterms:created>
  <dcterms:modified xsi:type="dcterms:W3CDTF">2018-03-04T15:17:16Z</dcterms:modified>
</cp:coreProperties>
</file>