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zWLAUE0fr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e73c88f994e31d9376a6c0c09d153c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aa2c009cdccef7c477b836f068fc2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3" y="0"/>
            <a:ext cx="91022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2021-11-07T16:31:57Z</dcterms:created>
  <dcterms:modified xsi:type="dcterms:W3CDTF">2021-11-07T16:53:13Z</dcterms:modified>
</cp:coreProperties>
</file>