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ppt" ContentType="application/vnd.ms-powerpoi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57" r:id="rId3"/>
    <p:sldId id="258" r:id="rId4"/>
    <p:sldId id="263" r:id="rId5"/>
    <p:sldId id="259" r:id="rId6"/>
    <p:sldId id="262" r:id="rId7"/>
    <p:sldId id="260" r:id="rId8"/>
    <p:sldId id="261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1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3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939E-011C-4554-BD79-51C698B4091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6384-30CE-4357-8084-2C985E6FBF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939E-011C-4554-BD79-51C698B4091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6384-30CE-4357-8084-2C985E6FBF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939E-011C-4554-BD79-51C698B4091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6384-30CE-4357-8084-2C985E6FBF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939E-011C-4554-BD79-51C698B4091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6384-30CE-4357-8084-2C985E6FBF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939E-011C-4554-BD79-51C698B4091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6384-30CE-4357-8084-2C985E6FBF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939E-011C-4554-BD79-51C698B4091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6384-30CE-4357-8084-2C985E6FBF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939E-011C-4554-BD79-51C698B4091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6384-30CE-4357-8084-2C985E6FBF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939E-011C-4554-BD79-51C698B4091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6384-30CE-4357-8084-2C985E6FBF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939E-011C-4554-BD79-51C698B4091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6384-30CE-4357-8084-2C985E6FBF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939E-011C-4554-BD79-51C698B4091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6384-30CE-4357-8084-2C985E6FBF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939E-011C-4554-BD79-51C698B4091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6384-30CE-4357-8084-2C985E6FBF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B7939E-011C-4554-BD79-51C698B4091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6384-30CE-4357-8084-2C985E6FBF1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PowerPoint_97-20031.ppt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76056" y="5085184"/>
            <a:ext cx="3672408" cy="1224136"/>
          </a:xfrm>
        </p:spPr>
        <p:txBody>
          <a:bodyPr>
            <a:normAutofit fontScale="92500"/>
          </a:bodyPr>
          <a:lstStyle/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pPr algn="r"/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Воспитатель МБДОУ детский сад «Росток»</a:t>
            </a:r>
          </a:p>
          <a:p>
            <a:pPr algn="r"/>
            <a:r>
              <a:rPr lang="ru-RU" sz="1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Щегалькина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Т. А.</a:t>
            </a:r>
          </a:p>
          <a:p>
            <a:pPr algn="r"/>
            <a:endParaRPr lang="ru-RU" sz="15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79512" y="260648"/>
          <a:ext cx="8784976" cy="5112568"/>
        </p:xfrm>
        <a:graphic>
          <a:graphicData uri="http://schemas.openxmlformats.org/presentationml/2006/ole">
            <p:oleObj spid="_x0000_s15362" name="Презентация" r:id="rId3" imgW="4570530" imgH="3427618" progId="PowerPoint.Show.8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D:\23 февраля\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D:\23 февраля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43000" y="-857250"/>
            <a:ext cx="11430000" cy="85725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D:\23 февраля\1_75598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304800"/>
            <a:ext cx="7620000" cy="62484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D:\23 февраля\C6UdgnZWUAASxM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43000" y="-381000"/>
            <a:ext cx="11430000" cy="7620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D:\23 февраля\img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D:\23 февраля\img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ru-RU" dirty="0" smtClean="0"/>
              <a:t>Угадай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8675" name="Picture 3" descr="D:\23 февраля\img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140968"/>
            <a:ext cx="4040188" cy="3240360"/>
          </a:xfrm>
          <a:prstGeom prst="rect">
            <a:avLst/>
          </a:prstGeom>
          <a:noFill/>
        </p:spPr>
      </p:pic>
      <p:pic>
        <p:nvPicPr>
          <p:cNvPr id="28676" name="Picture 4" descr="D:\23 февраля\img9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212976"/>
            <a:ext cx="4041775" cy="3168352"/>
          </a:xfrm>
          <a:prstGeom prst="rect">
            <a:avLst/>
          </a:prstGeom>
          <a:noFill/>
        </p:spPr>
      </p:pic>
      <p:pic>
        <p:nvPicPr>
          <p:cNvPr id="28677" name="Picture 5" descr="D:\23 февраля\img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412776"/>
            <a:ext cx="4032448" cy="1728192"/>
          </a:xfrm>
          <a:prstGeom prst="rect">
            <a:avLst/>
          </a:prstGeom>
          <a:noFill/>
        </p:spPr>
      </p:pic>
      <p:pic>
        <p:nvPicPr>
          <p:cNvPr id="28679" name="Picture 7" descr="D:\23 февраля\img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1412776"/>
            <a:ext cx="4248472" cy="201622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D:\23 февраля\i9HRW85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D:\23 февраля\otkrytk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43000" y="-857250"/>
            <a:ext cx="11430000" cy="85725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D:\23 февраля\i41B3PI0F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2586" b="126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23 февраля\img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:\23 февраля\img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:\23 февраля\img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8964488" cy="666936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23 февраля\iXVXBJL4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3838"/>
            <a:ext cx="9753600" cy="730567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:\23 февраля\i0LZWWUJ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12968" cy="640871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D:\23 февраля\iF51N13L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D:\23 февраля\image_5e245eb6c5f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15</Words>
  <Application>Microsoft Office PowerPoint</Application>
  <PresentationFormat>Экран (4:3)</PresentationFormat>
  <Paragraphs>5</Paragraphs>
  <Slides>18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Тема Office</vt:lpstr>
      <vt:lpstr>Презентация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Угадай</vt:lpstr>
      <vt:lpstr>Слайд 17</vt:lpstr>
      <vt:lpstr>Слайд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7</cp:revision>
  <dcterms:created xsi:type="dcterms:W3CDTF">2021-02-14T09:03:20Z</dcterms:created>
  <dcterms:modified xsi:type="dcterms:W3CDTF">2022-02-08T17:13:01Z</dcterms:modified>
</cp:coreProperties>
</file>