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39E-011C-4554-BD79-51C698B4091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84-30CE-4357-8084-2C985E6FB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39E-011C-4554-BD79-51C698B4091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84-30CE-4357-8084-2C985E6FB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39E-011C-4554-BD79-51C698B4091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84-30CE-4357-8084-2C985E6FB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39E-011C-4554-BD79-51C698B4091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84-30CE-4357-8084-2C985E6FB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39E-011C-4554-BD79-51C698B4091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84-30CE-4357-8084-2C985E6FB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39E-011C-4554-BD79-51C698B4091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84-30CE-4357-8084-2C985E6FB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39E-011C-4554-BD79-51C698B4091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84-30CE-4357-8084-2C985E6FB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39E-011C-4554-BD79-51C698B4091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84-30CE-4357-8084-2C985E6FB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39E-011C-4554-BD79-51C698B4091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84-30CE-4357-8084-2C985E6FB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39E-011C-4554-BD79-51C698B4091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84-30CE-4357-8084-2C985E6FB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39E-011C-4554-BD79-51C698B4091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84-30CE-4357-8084-2C985E6FB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939E-011C-4554-BD79-51C698B4091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6384-30CE-4357-8084-2C985E6FB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085184"/>
            <a:ext cx="3672408" cy="1224136"/>
          </a:xfrm>
        </p:spPr>
        <p:txBody>
          <a:bodyPr>
            <a:normAutofit fontScale="92500"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МБДОУ детский сад «Росток»</a:t>
            </a:r>
          </a:p>
          <a:p>
            <a:pPr algn="r"/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Щегалькина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 А.</a:t>
            </a:r>
          </a:p>
          <a:p>
            <a:pPr algn="r"/>
            <a:endParaRPr lang="ru-RU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512" y="260648"/>
          <a:ext cx="8784976" cy="5112568"/>
        </p:xfrm>
        <a:graphic>
          <a:graphicData uri="http://schemas.openxmlformats.org/presentationml/2006/ole">
            <p:oleObj spid="_x0000_s15362" name="Презентация" r:id="rId3" imgW="4570530" imgH="3427618" progId="PowerPoint.Show.8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23 феврал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23 февраля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23 февраля\1_7559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200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23 февраля\C6UdgnZWUAASx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23 февраля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23 февраля\img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ru-RU" dirty="0" smtClean="0"/>
              <a:t>Угадай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5" name="Picture 3" descr="D:\23 февраля\img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40968"/>
            <a:ext cx="4040188" cy="3240360"/>
          </a:xfrm>
          <a:prstGeom prst="rect">
            <a:avLst/>
          </a:prstGeom>
          <a:noFill/>
        </p:spPr>
      </p:pic>
      <p:pic>
        <p:nvPicPr>
          <p:cNvPr id="28676" name="Picture 4" descr="D:\23 февраля\img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041775" cy="3168352"/>
          </a:xfrm>
          <a:prstGeom prst="rect">
            <a:avLst/>
          </a:prstGeom>
          <a:noFill/>
        </p:spPr>
      </p:pic>
      <p:pic>
        <p:nvPicPr>
          <p:cNvPr id="28677" name="Picture 5" descr="D:\23 февраля\img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4032448" cy="1728192"/>
          </a:xfrm>
          <a:prstGeom prst="rect">
            <a:avLst/>
          </a:prstGeom>
          <a:noFill/>
        </p:spPr>
      </p:pic>
      <p:pic>
        <p:nvPicPr>
          <p:cNvPr id="28679" name="Picture 7" descr="D:\23 февраля\img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12776"/>
            <a:ext cx="4248472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23 февраля\i9HRW8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23 февраля\otkrytk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23 февраля\i41B3PI0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586" b="126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23 февраля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23 февраля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23 февраля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23 февраля\iXVXBJL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23 февраля\i0LZWWU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23 февраля\iF51N13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23 февраля\image_5e245eb6c5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Угадай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2021-02-14T09:03:20Z</dcterms:created>
  <dcterms:modified xsi:type="dcterms:W3CDTF">2022-02-08T17:13:01Z</dcterms:modified>
</cp:coreProperties>
</file>