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1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5013176"/>
            <a:ext cx="5486400" cy="10801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РУССКАЯ МАТРЕШКА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Picture background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4985" r="4985"/>
          <a:stretch>
            <a:fillRect/>
          </a:stretch>
        </p:blipFill>
        <p:spPr bwMode="auto">
          <a:xfrm>
            <a:off x="899592" y="0"/>
            <a:ext cx="7646640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640960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00466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5" r="65"/>
          <a:stretch>
            <a:fillRect/>
          </a:stretch>
        </p:blipFill>
        <p:spPr bwMode="auto">
          <a:xfrm>
            <a:off x="899592" y="188640"/>
            <a:ext cx="7488832" cy="489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352928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753600" cy="7749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8" name="Picture 10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12968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96944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936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-17140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6</cp:revision>
  <dcterms:created xsi:type="dcterms:W3CDTF">2024-11-10T15:04:11Z</dcterms:created>
  <dcterms:modified xsi:type="dcterms:W3CDTF">2024-11-10T15:43:21Z</dcterms:modified>
</cp:coreProperties>
</file>