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МАТРЕШКА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85" r="4985"/>
          <a:stretch>
            <a:fillRect/>
          </a:stretch>
        </p:blipFill>
        <p:spPr bwMode="auto">
          <a:xfrm>
            <a:off x="899592" y="0"/>
            <a:ext cx="764664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6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5" r="65"/>
          <a:stretch>
            <a:fillRect/>
          </a:stretch>
        </p:blipFill>
        <p:spPr bwMode="auto">
          <a:xfrm>
            <a:off x="899592" y="188640"/>
            <a:ext cx="7488832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753600" cy="774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7140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</cp:revision>
  <dcterms:created xsi:type="dcterms:W3CDTF">2024-11-10T15:04:11Z</dcterms:created>
  <dcterms:modified xsi:type="dcterms:W3CDTF">2024-11-10T15:43:21Z</dcterms:modified>
</cp:coreProperties>
</file>