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8" r:id="rId2"/>
    <p:sldId id="256" r:id="rId3"/>
    <p:sldId id="267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307" autoAdjust="0"/>
    <p:restoredTop sz="94622" autoAdjust="0"/>
  </p:normalViewPr>
  <p:slideViewPr>
    <p:cSldViewPr>
      <p:cViewPr varScale="1">
        <p:scale>
          <a:sx n="86" d="100"/>
          <a:sy n="86" d="100"/>
        </p:scale>
        <p:origin x="-42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1B1FB-8DDD-4FF0-8EB3-728C6524BC05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0001B-EDAF-44E4-AFFF-15AC0534A8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1B1FB-8DDD-4FF0-8EB3-728C6524BC05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0001B-EDAF-44E4-AFFF-15AC0534A8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1B1FB-8DDD-4FF0-8EB3-728C6524BC05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0001B-EDAF-44E4-AFFF-15AC0534A8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1B1FB-8DDD-4FF0-8EB3-728C6524BC05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0001B-EDAF-44E4-AFFF-15AC0534A8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1B1FB-8DDD-4FF0-8EB3-728C6524BC05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0001B-EDAF-44E4-AFFF-15AC0534A8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1B1FB-8DDD-4FF0-8EB3-728C6524BC05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0001B-EDAF-44E4-AFFF-15AC0534A8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1B1FB-8DDD-4FF0-8EB3-728C6524BC05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0001B-EDAF-44E4-AFFF-15AC0534A8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1B1FB-8DDD-4FF0-8EB3-728C6524BC05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0001B-EDAF-44E4-AFFF-15AC0534A8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1B1FB-8DDD-4FF0-8EB3-728C6524BC05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0001B-EDAF-44E4-AFFF-15AC0534A8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1B1FB-8DDD-4FF0-8EB3-728C6524BC05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0001B-EDAF-44E4-AFFF-15AC0534A8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1B1FB-8DDD-4FF0-8EB3-728C6524BC05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0001B-EDAF-44E4-AFFF-15AC0534A8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51B1FB-8DDD-4FF0-8EB3-728C6524BC05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0001B-EDAF-44E4-AFFF-15AC0534A8B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13" Type="http://schemas.openxmlformats.org/officeDocument/2006/relationships/image" Target="../media/image36.jpeg"/><Relationship Id="rId3" Type="http://schemas.openxmlformats.org/officeDocument/2006/relationships/image" Target="../media/image27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11" Type="http://schemas.openxmlformats.org/officeDocument/2006/relationships/image" Target="../media/image34.png"/><Relationship Id="rId5" Type="http://schemas.openxmlformats.org/officeDocument/2006/relationships/image" Target="../media/image20.png"/><Relationship Id="rId15" Type="http://schemas.openxmlformats.org/officeDocument/2006/relationships/image" Target="../media/image38.jpeg"/><Relationship Id="rId10" Type="http://schemas.openxmlformats.org/officeDocument/2006/relationships/image" Target="../media/image33.png"/><Relationship Id="rId4" Type="http://schemas.openxmlformats.org/officeDocument/2006/relationships/image" Target="../media/image28.png"/><Relationship Id="rId9" Type="http://schemas.openxmlformats.org/officeDocument/2006/relationships/image" Target="../media/image32.png"/><Relationship Id="rId14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gif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jpeg"/><Relationship Id="rId1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slideLayout" Target="../slideLayouts/slideLayout4.xml"/><Relationship Id="rId1" Type="http://schemas.openxmlformats.org/officeDocument/2006/relationships/audio" Target="file:///H:\&#1079;&#1072;&#1085;&#1103;&#1090;&#1080;&#1077;\Zvuki_prirody_-_SHum_reki_(iPleer.fm).mp3" TargetMode="Externa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3ae004058b5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714480" y="2214554"/>
            <a:ext cx="600079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Конспект логопедического занятия с детьми старшего дошкольного возраста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«В сказку мы войдём и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Любавушку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найдём!»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3d_castle_royal_palace_by_montezuma_original-d7kpo6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1.jpg"/>
          <p:cNvPicPr>
            <a:picLocks noChangeAspect="1"/>
          </p:cNvPicPr>
          <p:nvPr/>
        </p:nvPicPr>
        <p:blipFill>
          <a:blip r:embed="rId2"/>
          <a:srcRect l="8594" t="10656" r="7812" b="409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0484" name="Picture 4" descr="https://ds04.infourok.ru/uploads/ex/0018/000543bf-8e5f896a/hello_html_m6282b4f8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826" y="-214338"/>
            <a:ext cx="2800398" cy="2800398"/>
          </a:xfrm>
          <a:prstGeom prst="rect">
            <a:avLst/>
          </a:prstGeom>
          <a:noFill/>
        </p:spPr>
      </p:pic>
      <p:pic>
        <p:nvPicPr>
          <p:cNvPr id="20486" name="Picture 6" descr="http://fenixdeti.ru/img/images/327862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58082" y="642918"/>
            <a:ext cx="959973" cy="857256"/>
          </a:xfrm>
          <a:prstGeom prst="rect">
            <a:avLst/>
          </a:prstGeom>
          <a:noFill/>
        </p:spPr>
      </p:pic>
      <p:pic>
        <p:nvPicPr>
          <p:cNvPr id="14" name="Picture 9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-435770" y="4983438"/>
            <a:ext cx="871539" cy="187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21299999" rev="0"/>
            </a:camera>
            <a:lightRig rig="threePt" dir="t"/>
          </a:scene3d>
        </p:spPr>
      </p:pic>
      <p:pic>
        <p:nvPicPr>
          <p:cNvPr id="16" name="Рисунок 15" descr="nrcLGoGT8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512" t="13235" r="6512" b="19363"/>
          <a:stretch>
            <a:fillRect/>
          </a:stretch>
        </p:blipFill>
        <p:spPr>
          <a:xfrm>
            <a:off x="285720" y="428604"/>
            <a:ext cx="1928826" cy="1116689"/>
          </a:xfrm>
          <a:prstGeom prst="rect">
            <a:avLst/>
          </a:prstGeom>
        </p:spPr>
      </p:pic>
      <p:pic>
        <p:nvPicPr>
          <p:cNvPr id="18" name="Рисунок 17" descr="nrcLGoGT8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512" t="13235" r="6512" b="19363"/>
          <a:stretch>
            <a:fillRect/>
          </a:stretch>
        </p:blipFill>
        <p:spPr>
          <a:xfrm>
            <a:off x="7000892" y="5214950"/>
            <a:ext cx="1928826" cy="1116689"/>
          </a:xfrm>
          <a:prstGeom prst="rect">
            <a:avLst/>
          </a:prstGeom>
        </p:spPr>
      </p:pic>
      <p:pic>
        <p:nvPicPr>
          <p:cNvPr id="19" name="Рисунок 18" descr="nrcLGoGT8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512" t="13235" r="6512" b="19363"/>
          <a:stretch>
            <a:fillRect/>
          </a:stretch>
        </p:blipFill>
        <p:spPr>
          <a:xfrm>
            <a:off x="2500298" y="714356"/>
            <a:ext cx="1928826" cy="1116689"/>
          </a:xfrm>
          <a:prstGeom prst="rect">
            <a:avLst/>
          </a:prstGeom>
        </p:spPr>
      </p:pic>
      <p:pic>
        <p:nvPicPr>
          <p:cNvPr id="20" name="Рисунок 19" descr="nrcLGoGT8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512" t="13235" r="6512" b="19363"/>
          <a:stretch>
            <a:fillRect/>
          </a:stretch>
        </p:blipFill>
        <p:spPr>
          <a:xfrm>
            <a:off x="0" y="1928802"/>
            <a:ext cx="1928826" cy="1116689"/>
          </a:xfrm>
          <a:prstGeom prst="rect">
            <a:avLst/>
          </a:prstGeom>
        </p:spPr>
      </p:pic>
      <p:pic>
        <p:nvPicPr>
          <p:cNvPr id="21" name="Рисунок 20" descr="nrcLGoGT8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512" t="13235" r="6512" b="19363"/>
          <a:stretch>
            <a:fillRect/>
          </a:stretch>
        </p:blipFill>
        <p:spPr>
          <a:xfrm>
            <a:off x="571472" y="3500438"/>
            <a:ext cx="1928826" cy="1116689"/>
          </a:xfrm>
          <a:prstGeom prst="rect">
            <a:avLst/>
          </a:prstGeom>
        </p:spPr>
      </p:pic>
      <p:pic>
        <p:nvPicPr>
          <p:cNvPr id="22" name="Рисунок 21" descr="nrcLGoGT8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512" t="13235" r="6512" b="19363"/>
          <a:stretch>
            <a:fillRect/>
          </a:stretch>
        </p:blipFill>
        <p:spPr>
          <a:xfrm>
            <a:off x="2928926" y="2143116"/>
            <a:ext cx="1928826" cy="1116689"/>
          </a:xfrm>
          <a:prstGeom prst="rect">
            <a:avLst/>
          </a:prstGeom>
        </p:spPr>
      </p:pic>
      <p:pic>
        <p:nvPicPr>
          <p:cNvPr id="20488" name="Picture 8" descr="C:\Users\user\Desktop\Новая папка (10)\14940726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43834" y="5214950"/>
            <a:ext cx="714380" cy="1072240"/>
          </a:xfrm>
          <a:prstGeom prst="rect">
            <a:avLst/>
          </a:prstGeom>
          <a:noFill/>
        </p:spPr>
      </p:pic>
      <p:pic>
        <p:nvPicPr>
          <p:cNvPr id="20489" name="Picture 9" descr="C:\Users\user\Desktop\Новая папка (10)\Realistic Fruit4.jp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86116" y="2071678"/>
            <a:ext cx="1143008" cy="1143008"/>
          </a:xfrm>
          <a:prstGeom prst="rect">
            <a:avLst/>
          </a:prstGeom>
          <a:noFill/>
        </p:spPr>
      </p:pic>
      <p:pic>
        <p:nvPicPr>
          <p:cNvPr id="20490" name="Picture 10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8662" y="3714752"/>
            <a:ext cx="1222384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91" name="Picture 11" descr="C:\Users\user\Desktop\Новая папка (10)\Chocolate_PNG_Clipart_Image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3317592">
            <a:off x="3052802" y="798637"/>
            <a:ext cx="837518" cy="1087685"/>
          </a:xfrm>
          <a:prstGeom prst="rect">
            <a:avLst/>
          </a:prstGeom>
          <a:noFill/>
        </p:spPr>
      </p:pic>
      <p:pic>
        <p:nvPicPr>
          <p:cNvPr id="28" name="Picture 6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472" y="2071678"/>
            <a:ext cx="871533" cy="855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7" name="Picture 7" descr="C:\Users\user\Desktop\Новая папка (10)\0_c7d26_ca86b083_XXXL.png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24" y="571480"/>
            <a:ext cx="809609" cy="915481"/>
          </a:xfrm>
          <a:prstGeom prst="rect">
            <a:avLst/>
          </a:prstGeom>
          <a:noFill/>
        </p:spPr>
      </p:pic>
      <p:sp>
        <p:nvSpPr>
          <p:cNvPr id="29" name="Прямоугольник 28"/>
          <p:cNvSpPr/>
          <p:nvPr/>
        </p:nvSpPr>
        <p:spPr>
          <a:xfrm>
            <a:off x="6215074" y="2285992"/>
            <a:ext cx="1571636" cy="7858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3929058" y="3857628"/>
            <a:ext cx="1571636" cy="7858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5000628" y="3071810"/>
            <a:ext cx="1571636" cy="7858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2786050" y="4643446"/>
            <a:ext cx="1571636" cy="7858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1428728" y="5429264"/>
            <a:ext cx="1571636" cy="7858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142844" y="6215082"/>
            <a:ext cx="1571636" cy="7858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 descr="nrcLGoGT8.jpg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512" t="13235" r="6512" b="19363"/>
          <a:stretch>
            <a:fillRect/>
          </a:stretch>
        </p:blipFill>
        <p:spPr>
          <a:xfrm>
            <a:off x="0" y="6072206"/>
            <a:ext cx="1785918" cy="1000132"/>
          </a:xfrm>
          <a:prstGeom prst="rect">
            <a:avLst/>
          </a:prstGeom>
        </p:spPr>
      </p:pic>
      <p:pic>
        <p:nvPicPr>
          <p:cNvPr id="7" name="Рисунок 6" descr="nrcLGoGT8.jpg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512" t="13235" r="6512" b="19363"/>
          <a:stretch>
            <a:fillRect/>
          </a:stretch>
        </p:blipFill>
        <p:spPr>
          <a:xfrm>
            <a:off x="1357290" y="5286388"/>
            <a:ext cx="1714512" cy="1011412"/>
          </a:xfrm>
          <a:prstGeom prst="rect">
            <a:avLst/>
          </a:prstGeom>
        </p:spPr>
      </p:pic>
      <p:pic>
        <p:nvPicPr>
          <p:cNvPr id="6" name="Рисунок 5" descr="nrcLGoGT8.jpg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512" t="13235" r="6512" b="19363"/>
          <a:stretch>
            <a:fillRect/>
          </a:stretch>
        </p:blipFill>
        <p:spPr>
          <a:xfrm>
            <a:off x="2714612" y="4500571"/>
            <a:ext cx="1714512" cy="1000132"/>
          </a:xfrm>
          <a:prstGeom prst="rect">
            <a:avLst/>
          </a:prstGeom>
        </p:spPr>
      </p:pic>
      <p:pic>
        <p:nvPicPr>
          <p:cNvPr id="35" name="Рисунок 34" descr="nrcLGoGT8.jpg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512" t="13235" r="6512" b="19363"/>
          <a:stretch>
            <a:fillRect/>
          </a:stretch>
        </p:blipFill>
        <p:spPr>
          <a:xfrm>
            <a:off x="3857620" y="3714752"/>
            <a:ext cx="1714512" cy="1000132"/>
          </a:xfrm>
          <a:prstGeom prst="rect">
            <a:avLst/>
          </a:prstGeom>
        </p:spPr>
      </p:pic>
      <p:pic>
        <p:nvPicPr>
          <p:cNvPr id="36" name="Рисунок 35" descr="nrcLGoGT8.jpg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512" t="13235" r="6512" b="19363"/>
          <a:stretch>
            <a:fillRect/>
          </a:stretch>
        </p:blipFill>
        <p:spPr>
          <a:xfrm>
            <a:off x="4929190" y="2928934"/>
            <a:ext cx="1714512" cy="1000132"/>
          </a:xfrm>
          <a:prstGeom prst="rect">
            <a:avLst/>
          </a:prstGeom>
        </p:spPr>
      </p:pic>
      <p:pic>
        <p:nvPicPr>
          <p:cNvPr id="37" name="Рисунок 36" descr="nrcLGoGT8.jpg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512" t="13235" r="6512" b="19363"/>
          <a:stretch>
            <a:fillRect/>
          </a:stretch>
        </p:blipFill>
        <p:spPr>
          <a:xfrm>
            <a:off x="6143636" y="2143116"/>
            <a:ext cx="1714512" cy="10001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" dur="5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0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5" dur="500"/>
                                        <p:tgtEl>
                                          <p:spTgt spid="204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0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4" dur="500"/>
                                        <p:tgtEl>
                                          <p:spTgt spid="204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20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3" dur="500"/>
                                        <p:tgtEl>
                                          <p:spTgt spid="204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2" dur="5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2.09345E-6 C 0.00191 -0.0074 0.01024 -0.01596 0.01684 -0.01619 C 0.04722 -0.01735 0.07777 -0.01735 0.10833 -0.01758 C 0.11788 -0.02198 0.11371 -0.01897 0.12291 -0.0273 C 0.12534 -0.02938 0.12986 -0.03378 0.12986 -0.03378 C 0.13333 -0.04696 0.13888 -0.05737 0.14079 -0.07079 C 0.14184 -0.08397 0.14357 -0.096 0.14461 -0.10919 C 0.14566 -0.12515 0.1467 -0.14319 0.15763 -0.15244 C 0.17413 -0.15152 0.18645 -0.15105 0.20121 -0.14458 C 0.20486 -0.14296 0.20833 -0.14134 0.21198 -0.13995 C 0.21441 -0.13856 0.21909 -0.13648 0.21909 -0.13648 C 0.2401 -0.13694 0.26111 -0.13718 0.28177 -0.1381 C 0.28767 -0.13833 0.29375 -0.15406 0.29375 -0.15406 C 0.29843 -0.17187 0.29132 -0.14504 0.29757 -0.16378 C 0.3 -0.17164 0.30208 -0.1809 0.30347 -0.18945 C 0.3026 -0.21629 0.3026 -0.21513 0.29757 -0.23433 C 0.29843 -0.2496 0.29791 -0.26741 0.31059 -0.27296 C 0.33489 -0.2725 0.35902 -0.27227 0.38316 -0.27134 C 0.39114 -0.27111 0.40017 -0.2681 0.40833 -0.26648 C 0.41024 -0.26602 0.41232 -0.26556 0.41423 -0.26486 C 0.41562 -0.2644 0.41927 -0.26325 0.41805 -0.26325 C 0.41632 -0.26325 0.41475 -0.2644 0.41302 -0.26486 C 0.41284 -0.28083 0.41198 -0.29702 0.41198 -0.31298 C 0.41198 -0.32732 0.41562 -0.34213 0.41684 -0.35647 C 0.41805 -0.3715 0.41579 -0.39047 0.42882 -0.39649 C 0.44635 -0.39556 0.45486 -0.39811 0.46857 -0.39163 C 0.48246 -0.39302 0.49513 -0.39533 0.50833 -0.40134 C 0.51284 -0.40343 0.51927 -0.4143 0.51927 -0.4143 C 0.52204 -0.42494 0.51823 -0.41245 0.52395 -0.42378 C 0.52604 -0.42725 0.52691 -0.43142 0.52882 -0.43512 C 0.53385 -0.46334 0.53229 -0.50405 0.56145 -0.50567 C 0.5802 -0.5066 0.59895 -0.50683 0.61805 -0.50729 C 0.62395 -0.51006 0.62118 -0.50729 0.62395 -0.51862 C 0.62673 -0.52996 0.62951 -0.5406 0.63489 -0.55055 C 0.63819 -0.56443 0.64704 -0.57784 0.65416 -0.58918 C 0.65833 -0.59565 0.66076 -0.60259 0.66736 -0.60514 C 0.67899 -0.61555 0.7243 -0.61 0.72882 -0.61 " pathEditMode="relative" ptsTypes="ffffffffffffffffffffffffffffffffffffA">
                                      <p:cBhvr>
                                        <p:cTn id="120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502031541_1-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 descr="http://www.playcast.ru/uploads/2017/12/29/2426063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7554" y="1000108"/>
            <a:ext cx="2668095" cy="5429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333648404-454717-childish_backgrounds_psd_786-mb_003_www.hqtexture.co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3556" name="Picture 4" descr="https://gallery.yopriceville.com/var/resizes/Free-Clipart-Pictures/Rainbows-PNG/Rainbow_Transparent_Clipart_Picture.png?m=140313762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42" y="2143116"/>
            <a:ext cx="5715000" cy="36480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ecMd4zkk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42" name="Picture 2" descr="https://ds02.infourok.ru/uploads/ex/1357/0003bcd6-f49e8a8e/hello_html_234156fa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57554" y="377458"/>
            <a:ext cx="3786214" cy="58042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maxresdefault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1142976" y="5786454"/>
            <a:ext cx="785818" cy="785794"/>
          </a:xfrm>
          <a:prstGeom prst="ellipse">
            <a:avLst/>
          </a:prstGeom>
          <a:ln>
            <a:solidFill>
              <a:srgbClr val="00B050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2285984" y="5214950"/>
            <a:ext cx="785818" cy="714380"/>
          </a:xfrm>
          <a:prstGeom prst="ellipse">
            <a:avLst/>
          </a:prstGeom>
          <a:ln>
            <a:solidFill>
              <a:srgbClr val="00B050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3286116" y="4500570"/>
            <a:ext cx="714380" cy="642942"/>
          </a:xfrm>
          <a:prstGeom prst="ellipse">
            <a:avLst/>
          </a:prstGeom>
          <a:ln>
            <a:solidFill>
              <a:srgbClr val="00B050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4071934" y="3786190"/>
            <a:ext cx="785818" cy="642942"/>
          </a:xfrm>
          <a:prstGeom prst="ellipse">
            <a:avLst/>
          </a:prstGeom>
          <a:ln>
            <a:solidFill>
              <a:srgbClr val="00B050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4714876" y="3071810"/>
            <a:ext cx="857256" cy="642942"/>
          </a:xfrm>
          <a:prstGeom prst="ellipse">
            <a:avLst/>
          </a:prstGeom>
          <a:ln>
            <a:solidFill>
              <a:srgbClr val="00B050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00" y="5072074"/>
            <a:ext cx="1000123" cy="1385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43240" y="3571876"/>
            <a:ext cx="1000123" cy="1385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08" y="4357694"/>
            <a:ext cx="1000123" cy="1385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0496" y="2928934"/>
            <a:ext cx="1000123" cy="1385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14876" y="2143116"/>
            <a:ext cx="1000123" cy="1385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72132" y="1428736"/>
            <a:ext cx="856527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00694" y="1428736"/>
            <a:ext cx="1000123" cy="1385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enteziynyy-les-105—102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fenteziynyy-les-105—102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14282" y="428604"/>
            <a:ext cx="8686800" cy="5805486"/>
          </a:xfrm>
          <a:prstGeom prst="rect">
            <a:avLst/>
          </a:prstGeom>
          <a:solidFill>
            <a:schemeClr val="bg1"/>
          </a:solidFill>
          <a:ln w="47625">
            <a:solidFill>
              <a:srgbClr val="008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" name="Line 6"/>
          <p:cNvSpPr>
            <a:spLocks noChangeShapeType="1"/>
          </p:cNvSpPr>
          <p:nvPr/>
        </p:nvSpPr>
        <p:spPr bwMode="auto">
          <a:xfrm>
            <a:off x="214282" y="4429132"/>
            <a:ext cx="8686800" cy="0"/>
          </a:xfrm>
          <a:prstGeom prst="line">
            <a:avLst/>
          </a:prstGeom>
          <a:noFill/>
          <a:ln w="47625">
            <a:solidFill>
              <a:srgbClr val="00667E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" name="Line 6"/>
          <p:cNvSpPr>
            <a:spLocks noChangeShapeType="1"/>
          </p:cNvSpPr>
          <p:nvPr/>
        </p:nvSpPr>
        <p:spPr bwMode="auto">
          <a:xfrm>
            <a:off x="285720" y="2428868"/>
            <a:ext cx="8686800" cy="0"/>
          </a:xfrm>
          <a:prstGeom prst="line">
            <a:avLst/>
          </a:prstGeom>
          <a:noFill/>
          <a:ln w="47625">
            <a:solidFill>
              <a:srgbClr val="00667E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" name="Line 8"/>
          <p:cNvSpPr>
            <a:spLocks noChangeShapeType="1"/>
          </p:cNvSpPr>
          <p:nvPr/>
        </p:nvSpPr>
        <p:spPr bwMode="auto">
          <a:xfrm flipH="1">
            <a:off x="2357422" y="285728"/>
            <a:ext cx="0" cy="5943600"/>
          </a:xfrm>
          <a:prstGeom prst="line">
            <a:avLst/>
          </a:prstGeom>
          <a:noFill/>
          <a:ln w="47625">
            <a:solidFill>
              <a:srgbClr val="00667E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2" name="Line 8"/>
          <p:cNvSpPr>
            <a:spLocks noChangeShapeType="1"/>
          </p:cNvSpPr>
          <p:nvPr/>
        </p:nvSpPr>
        <p:spPr bwMode="auto">
          <a:xfrm flipH="1">
            <a:off x="4643438" y="285728"/>
            <a:ext cx="0" cy="5943600"/>
          </a:xfrm>
          <a:prstGeom prst="line">
            <a:avLst/>
          </a:prstGeom>
          <a:noFill/>
          <a:ln w="47625">
            <a:solidFill>
              <a:srgbClr val="00667E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" name="Line 8"/>
          <p:cNvSpPr>
            <a:spLocks noChangeShapeType="1"/>
          </p:cNvSpPr>
          <p:nvPr/>
        </p:nvSpPr>
        <p:spPr bwMode="auto">
          <a:xfrm flipH="1">
            <a:off x="6858016" y="357166"/>
            <a:ext cx="0" cy="5943600"/>
          </a:xfrm>
          <a:prstGeom prst="line">
            <a:avLst/>
          </a:prstGeom>
          <a:noFill/>
          <a:ln w="47625">
            <a:solidFill>
              <a:srgbClr val="00667E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pic>
        <p:nvPicPr>
          <p:cNvPr id="24" name="Picture 20" descr="6_17_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28926" y="4357694"/>
            <a:ext cx="1169988" cy="1676400"/>
          </a:xfrm>
          <a:prstGeom prst="rect">
            <a:avLst/>
          </a:prstGeom>
          <a:noFill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15206" y="2714620"/>
            <a:ext cx="1384300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5"/>
          <a:srcRect b="4575"/>
          <a:stretch>
            <a:fillRect/>
          </a:stretch>
        </p:blipFill>
        <p:spPr bwMode="auto">
          <a:xfrm>
            <a:off x="2928926" y="2714620"/>
            <a:ext cx="1028700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286644" y="714356"/>
            <a:ext cx="1171581" cy="163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8" name="Rectangle 29"/>
          <p:cNvSpPr>
            <a:spLocks noChangeArrowheads="1"/>
          </p:cNvSpPr>
          <p:nvPr/>
        </p:nvSpPr>
        <p:spPr bwMode="auto">
          <a:xfrm>
            <a:off x="4643438" y="4429132"/>
            <a:ext cx="2209800" cy="18288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9" name="Rectangle 31"/>
          <p:cNvSpPr>
            <a:spLocks noChangeArrowheads="1"/>
          </p:cNvSpPr>
          <p:nvPr/>
        </p:nvSpPr>
        <p:spPr bwMode="auto">
          <a:xfrm>
            <a:off x="4643438" y="2428868"/>
            <a:ext cx="2209800" cy="1981200"/>
          </a:xfrm>
          <a:prstGeom prst="rect">
            <a:avLst/>
          </a:prstGeom>
          <a:solidFill>
            <a:srgbClr val="FFBD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0" name="Rectangle 32"/>
          <p:cNvSpPr>
            <a:spLocks noChangeArrowheads="1"/>
          </p:cNvSpPr>
          <p:nvPr/>
        </p:nvSpPr>
        <p:spPr bwMode="auto">
          <a:xfrm>
            <a:off x="4643438" y="428604"/>
            <a:ext cx="2209800" cy="1981200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" name="Rectangle 33"/>
          <p:cNvSpPr>
            <a:spLocks noChangeArrowheads="1"/>
          </p:cNvSpPr>
          <p:nvPr/>
        </p:nvSpPr>
        <p:spPr bwMode="auto">
          <a:xfrm>
            <a:off x="2357422" y="428604"/>
            <a:ext cx="2286016" cy="1981200"/>
          </a:xfrm>
          <a:prstGeom prst="rect">
            <a:avLst/>
          </a:prstGeom>
          <a:solidFill>
            <a:srgbClr val="CC99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2" name="Rectangle 34"/>
          <p:cNvSpPr>
            <a:spLocks noChangeArrowheads="1"/>
          </p:cNvSpPr>
          <p:nvPr/>
        </p:nvSpPr>
        <p:spPr bwMode="auto">
          <a:xfrm>
            <a:off x="214282" y="428604"/>
            <a:ext cx="2133600" cy="1981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3" name="Rectangle 35"/>
          <p:cNvSpPr>
            <a:spLocks noChangeArrowheads="1"/>
          </p:cNvSpPr>
          <p:nvPr/>
        </p:nvSpPr>
        <p:spPr bwMode="auto">
          <a:xfrm>
            <a:off x="214282" y="2428868"/>
            <a:ext cx="2133600" cy="1981200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4" name="Rectangle 36"/>
          <p:cNvSpPr>
            <a:spLocks noChangeArrowheads="1"/>
          </p:cNvSpPr>
          <p:nvPr/>
        </p:nvSpPr>
        <p:spPr bwMode="auto">
          <a:xfrm>
            <a:off x="214282" y="4429132"/>
            <a:ext cx="2133600" cy="182880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35" name="Рисунок 34" descr="http://clipart-library.com/img/1754514.pn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57752" y="4643446"/>
            <a:ext cx="1896939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Рисунок 35" descr="http://zezete2.z.e.pic.centerblog.net/o/87f095d3.pn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929190" y="2643182"/>
            <a:ext cx="1642696" cy="1617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Рисунок 36" descr="http://www.coollady.ru/pic/0004/056/004_1.jpg"/>
          <p:cNvPicPr/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07" r="2601" b="7061"/>
          <a:stretch>
            <a:fillRect/>
          </a:stretch>
        </p:blipFill>
        <p:spPr bwMode="auto">
          <a:xfrm>
            <a:off x="5072066" y="428604"/>
            <a:ext cx="1282212" cy="2022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Рисунок 37" descr="http://diysolarpanelsv.com/images/black-tire-clipart-11.png"/>
          <p:cNvPicPr/>
          <p:nvPr/>
        </p:nvPicPr>
        <p:blipFill>
          <a:blip r:embed="rId10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00364" y="571480"/>
            <a:ext cx="1229360" cy="1670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Рисунок 38" descr="http://www.playcast.ru/uploads/2016/08/02/19471893.png"/>
          <p:cNvPicPr/>
          <p:nvPr/>
        </p:nvPicPr>
        <p:blipFill>
          <a:blip r:embed="rId11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rcRect t="15555" b="13704"/>
          <a:stretch>
            <a:fillRect/>
          </a:stretch>
        </p:blipFill>
        <p:spPr bwMode="auto">
          <a:xfrm>
            <a:off x="214282" y="785794"/>
            <a:ext cx="2081016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Рисунок 39" descr="http://www.mex-kmv.ru/userfiles/gallery/06281242128411_alef-shubi-iz-norki-3.jpg"/>
          <p:cNvPicPr/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58" y="2357430"/>
            <a:ext cx="1643074" cy="2080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" name="Рисунок 40" descr="http://mzayat.com/images/chocolate-clipart-chocolateclipart-food-clip-art-photo-chocolate-clipart-750_516.gif"/>
          <p:cNvPicPr/>
          <p:nvPr/>
        </p:nvPicPr>
        <p:blipFill>
          <a:blip r:embed="rId1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472" y="4786322"/>
            <a:ext cx="1532587" cy="1055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8148" y="4286256"/>
            <a:ext cx="871539" cy="187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131 -0.00024 C -0.11302 -0.00093 -0.13107 -0.00093 -0.15156 -0.00486 C -0.15729 -0.00741 -0.16232 -0.00856 -0.1684 -0.00972 C -0.18506 -0.01712 -0.20121 -0.02452 -0.2177 -0.03216 C -0.22187 -0.04049 -0.22881 -0.04349 -0.23593 -0.04673 C -0.23871 -0.04951 -0.24236 -0.05113 -0.24427 -0.05483 C -0.25017 -0.06616 -0.24704 -0.06154 -0.25277 -0.06917 C -0.25763 -0.08837 -0.24965 -0.0583 -0.25642 -0.07888 C -0.26111 -0.09346 -0.26267 -0.11034 -0.26597 -0.12538 C -0.26631 -0.13278 -0.26631 -0.14042 -0.26718 -0.14782 C -0.26753 -0.15129 -0.26961 -0.15753 -0.26961 -0.15753 C -0.27118 -0.18113 -0.27517 -0.20218 -0.27916 -0.22485 C -0.28125 -0.23688 -0.28125 -0.25052 -0.28402 -0.26186 C -0.28437 -0.27458 -0.28506 -0.28754 -0.28524 -0.30026 C -0.28593 -0.36063 -0.28576 -0.42124 -0.28645 -0.48161 C -0.28663 -0.49781 -0.30156 -0.53112 -0.31302 -0.53783 C -0.32066 -0.54222 -0.33281 -0.54176 -0.34062 -0.54268 C -0.34982 -0.54685 -0.35989 -0.54731 -0.36961 -0.54916 C -0.38055 -0.55124 -0.39097 -0.55564 -0.40208 -0.55726 C -0.42517 -0.56743 -0.47048 -0.55911 -0.48159 -0.55888 C -0.48888 -0.55726 -0.49739 -0.55564 -0.50329 -0.54916 C -0.5085 -0.54338 -0.51475 -0.53297 -0.52135 -0.52996 C -0.53281 -0.52487 -0.54444 -0.52395 -0.55642 -0.52186 C -0.57187 -0.51469 -0.59531 -0.51423 -0.61059 -0.51377 C -0.6559 -0.51238 -0.7467 -0.51053 -0.7467 -0.51053 C -0.74913 -0.51007 -0.75173 -0.51007 -0.75399 -0.50891 C -0.75659 -0.50752 -0.76111 -0.50266 -0.76111 -0.50266 C -0.76493 -0.49503 -0.76857 -0.4874 -0.77083 -0.47861 C -0.77239 -0.46612 -0.775 -0.45409 -0.77691 -0.4416 C -0.77743 -0.38515 -0.77083 -0.2954 -0.78645 -0.23294 C -0.79322 -0.12538 -0.78645 -0.01666 -0.78645 0.09137 " pathEditMode="relative" ptsTypes="ffffffffffffffffffffffffffffffA">
                                      <p:cBhvr>
                                        <p:cTn id="6" dur="3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1.bp.blogspot.com/-0Mhthm7nrVQ/Uhks9WvyhoI/AAAAAAAARN4/68LqSlDcD4I/s1600/DSCF9179-MOTION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14300" y="-95250"/>
            <a:ext cx="9258300" cy="6953250"/>
          </a:xfrm>
          <a:prstGeom prst="rect">
            <a:avLst/>
          </a:prstGeom>
          <a:noFill/>
        </p:spPr>
      </p:pic>
      <p:pic>
        <p:nvPicPr>
          <p:cNvPr id="6" name="Zvuki_prirody_-_SHum_reki_(iPleer.f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142844" y="214290"/>
            <a:ext cx="723904" cy="7239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248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Ворота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8599"/>
            <a:ext cx="9144000" cy="68865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syncingupwiththeikid.wikispaces.com/file/view/key_closeup_turn_500_clr_18491.gif/584926883/250x225/key_closeup_turn_500_clr_18491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1000108"/>
            <a:ext cx="4762500" cy="4286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309</TotalTime>
  <Words>17</Words>
  <Application>Microsoft Office PowerPoint</Application>
  <PresentationFormat>Экран (4:3)</PresentationFormat>
  <Paragraphs>2</Paragraphs>
  <Slides>14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34</cp:revision>
  <dcterms:created xsi:type="dcterms:W3CDTF">2018-03-22T13:36:51Z</dcterms:created>
  <dcterms:modified xsi:type="dcterms:W3CDTF">2018-03-25T15:32:50Z</dcterms:modified>
</cp:coreProperties>
</file>