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B1FB-8DDD-4FF0-8EB3-728C6524BC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01B-EDAF-44E4-AFFF-15AC0534A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79;&#1072;&#1085;&#1103;&#1090;&#1080;&#1077;\Zvuki_prirody_-_SHum_reki_(iPleer.fm).mp3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ae004058b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2214554"/>
            <a:ext cx="600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логопедического занятия с детьми старшего дошкольного возраста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сказку мы войдём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Любавушку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найдём!»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_castle_royal_palace_by_montezuma_original-d7kpo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/>
          <a:srcRect l="8594" t="10656" r="7812" b="40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4" name="Picture 4" descr="https://ds04.infourok.ru/uploads/ex/0018/000543bf-8e5f896a/hello_html_m6282b4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-214338"/>
            <a:ext cx="2800398" cy="2800398"/>
          </a:xfrm>
          <a:prstGeom prst="rect">
            <a:avLst/>
          </a:prstGeom>
          <a:noFill/>
        </p:spPr>
      </p:pic>
      <p:pic>
        <p:nvPicPr>
          <p:cNvPr id="20486" name="Picture 6" descr="http://fenixdeti.ru/img/images/32786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642918"/>
            <a:ext cx="959973" cy="857256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35770" y="4983438"/>
            <a:ext cx="871539" cy="18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6" name="Рисунок 15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285720" y="428604"/>
            <a:ext cx="1928826" cy="1116689"/>
          </a:xfrm>
          <a:prstGeom prst="rect">
            <a:avLst/>
          </a:prstGeom>
        </p:spPr>
      </p:pic>
      <p:pic>
        <p:nvPicPr>
          <p:cNvPr id="18" name="Рисунок 17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7000892" y="5214950"/>
            <a:ext cx="1928826" cy="1116689"/>
          </a:xfrm>
          <a:prstGeom prst="rect">
            <a:avLst/>
          </a:prstGeom>
        </p:spPr>
      </p:pic>
      <p:pic>
        <p:nvPicPr>
          <p:cNvPr id="19" name="Рисунок 18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2500298" y="714356"/>
            <a:ext cx="1928826" cy="1116689"/>
          </a:xfrm>
          <a:prstGeom prst="rect">
            <a:avLst/>
          </a:prstGeom>
        </p:spPr>
      </p:pic>
      <p:pic>
        <p:nvPicPr>
          <p:cNvPr id="20" name="Рисунок 19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0" y="1928802"/>
            <a:ext cx="1928826" cy="1116689"/>
          </a:xfrm>
          <a:prstGeom prst="rect">
            <a:avLst/>
          </a:prstGeom>
        </p:spPr>
      </p:pic>
      <p:pic>
        <p:nvPicPr>
          <p:cNvPr id="21" name="Рисунок 20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571472" y="3500438"/>
            <a:ext cx="1928826" cy="1116689"/>
          </a:xfrm>
          <a:prstGeom prst="rect">
            <a:avLst/>
          </a:prstGeom>
        </p:spPr>
      </p:pic>
      <p:pic>
        <p:nvPicPr>
          <p:cNvPr id="22" name="Рисунок 21" descr="nrcLGoGT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2928926" y="2143116"/>
            <a:ext cx="1928826" cy="1116689"/>
          </a:xfrm>
          <a:prstGeom prst="rect">
            <a:avLst/>
          </a:prstGeom>
        </p:spPr>
      </p:pic>
      <p:pic>
        <p:nvPicPr>
          <p:cNvPr id="20488" name="Picture 8" descr="C:\Users\user\Desktop\Новая папка (10)\1494072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5214950"/>
            <a:ext cx="714380" cy="1072240"/>
          </a:xfrm>
          <a:prstGeom prst="rect">
            <a:avLst/>
          </a:prstGeom>
          <a:noFill/>
        </p:spPr>
      </p:pic>
      <p:pic>
        <p:nvPicPr>
          <p:cNvPr id="20489" name="Picture 9" descr="C:\Users\user\Desktop\Новая папка (10)\Realistic Fruit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1143008" cy="1143008"/>
          </a:xfrm>
          <a:prstGeom prst="rect">
            <a:avLst/>
          </a:prstGeom>
          <a:noFill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714752"/>
            <a:ext cx="12223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 descr="C:\Users\user\Desktop\Новая папка (10)\Chocolate_PNG_Clipart_Imag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317592">
            <a:off x="3052802" y="798637"/>
            <a:ext cx="837518" cy="1087685"/>
          </a:xfrm>
          <a:prstGeom prst="rect">
            <a:avLst/>
          </a:prstGeom>
          <a:noFill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071678"/>
            <a:ext cx="871533" cy="8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 descr="C:\Users\user\Desktop\Новая папка (10)\0_c7d26_ca86b083_XXXL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71480"/>
            <a:ext cx="809609" cy="91548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215074" y="2285992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3857628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071810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4643446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5429264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42844" y="6215082"/>
            <a:ext cx="157163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nrcLGoGT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0" y="6072206"/>
            <a:ext cx="1785918" cy="1000132"/>
          </a:xfrm>
          <a:prstGeom prst="rect">
            <a:avLst/>
          </a:prstGeom>
        </p:spPr>
      </p:pic>
      <p:pic>
        <p:nvPicPr>
          <p:cNvPr id="7" name="Рисунок 6" descr="nrcLGoGT8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1357290" y="5286388"/>
            <a:ext cx="1714512" cy="1011412"/>
          </a:xfrm>
          <a:prstGeom prst="rect">
            <a:avLst/>
          </a:prstGeom>
        </p:spPr>
      </p:pic>
      <p:pic>
        <p:nvPicPr>
          <p:cNvPr id="6" name="Рисунок 5" descr="nrcLGoGT8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2714612" y="4500571"/>
            <a:ext cx="1714512" cy="1000132"/>
          </a:xfrm>
          <a:prstGeom prst="rect">
            <a:avLst/>
          </a:prstGeom>
        </p:spPr>
      </p:pic>
      <p:pic>
        <p:nvPicPr>
          <p:cNvPr id="35" name="Рисунок 34" descr="nrcLGoGT8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3857620" y="3714752"/>
            <a:ext cx="1714512" cy="1000132"/>
          </a:xfrm>
          <a:prstGeom prst="rect">
            <a:avLst/>
          </a:prstGeom>
        </p:spPr>
      </p:pic>
      <p:pic>
        <p:nvPicPr>
          <p:cNvPr id="36" name="Рисунок 35" descr="nrcLGoGT8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4929190" y="2928934"/>
            <a:ext cx="1714512" cy="1000132"/>
          </a:xfrm>
          <a:prstGeom prst="rect">
            <a:avLst/>
          </a:prstGeom>
        </p:spPr>
      </p:pic>
      <p:pic>
        <p:nvPicPr>
          <p:cNvPr id="37" name="Рисунок 36" descr="nrcLGoGT8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2" t="13235" r="6512" b="19363"/>
          <a:stretch>
            <a:fillRect/>
          </a:stretch>
        </p:blipFill>
        <p:spPr>
          <a:xfrm>
            <a:off x="6143636" y="2143116"/>
            <a:ext cx="171451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9345E-6 C 0.00191 -0.0074 0.01024 -0.01596 0.01684 -0.01619 C 0.04722 -0.01735 0.07777 -0.01735 0.10833 -0.01758 C 0.11788 -0.02198 0.11371 -0.01897 0.12291 -0.0273 C 0.12534 -0.02938 0.12986 -0.03378 0.12986 -0.03378 C 0.13333 -0.04696 0.13888 -0.05737 0.14079 -0.07079 C 0.14184 -0.08397 0.14357 -0.096 0.14461 -0.10919 C 0.14566 -0.12515 0.1467 -0.14319 0.15763 -0.15244 C 0.17413 -0.15152 0.18645 -0.15105 0.20121 -0.14458 C 0.20486 -0.14296 0.20833 -0.14134 0.21198 -0.13995 C 0.21441 -0.13856 0.21909 -0.13648 0.21909 -0.13648 C 0.2401 -0.13694 0.26111 -0.13718 0.28177 -0.1381 C 0.28767 -0.13833 0.29375 -0.15406 0.29375 -0.15406 C 0.29843 -0.17187 0.29132 -0.14504 0.29757 -0.16378 C 0.3 -0.17164 0.30208 -0.1809 0.30347 -0.18945 C 0.3026 -0.21629 0.3026 -0.21513 0.29757 -0.23433 C 0.29843 -0.2496 0.29791 -0.26741 0.31059 -0.27296 C 0.33489 -0.2725 0.35902 -0.27227 0.38316 -0.27134 C 0.39114 -0.27111 0.40017 -0.2681 0.40833 -0.26648 C 0.41024 -0.26602 0.41232 -0.26556 0.41423 -0.26486 C 0.41562 -0.2644 0.41927 -0.26325 0.41805 -0.26325 C 0.41632 -0.26325 0.41475 -0.2644 0.41302 -0.26486 C 0.41284 -0.28083 0.41198 -0.29702 0.41198 -0.31298 C 0.41198 -0.32732 0.41562 -0.34213 0.41684 -0.35647 C 0.41805 -0.3715 0.41579 -0.39047 0.42882 -0.39649 C 0.44635 -0.39556 0.45486 -0.39811 0.46857 -0.39163 C 0.48246 -0.39302 0.49513 -0.39533 0.50833 -0.40134 C 0.51284 -0.40343 0.51927 -0.4143 0.51927 -0.4143 C 0.52204 -0.42494 0.51823 -0.41245 0.52395 -0.42378 C 0.52604 -0.42725 0.52691 -0.43142 0.52882 -0.43512 C 0.53385 -0.46334 0.53229 -0.50405 0.56145 -0.50567 C 0.5802 -0.5066 0.59895 -0.50683 0.61805 -0.50729 C 0.62395 -0.51006 0.62118 -0.50729 0.62395 -0.51862 C 0.62673 -0.52996 0.62951 -0.5406 0.63489 -0.55055 C 0.63819 -0.56443 0.64704 -0.57784 0.65416 -0.58918 C 0.65833 -0.59565 0.66076 -0.60259 0.66736 -0.60514 C 0.67899 -0.61555 0.7243 -0.61 0.72882 -0.61 " pathEditMode="relative" ptsTypes="ffffffffffffffffffffffffffffffffffffA">
                                      <p:cBhvr>
                                        <p:cTn id="1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02031541_1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www.playcast.ru/uploads/2017/12/29/242606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2668095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3648404-454717-childish_backgrounds_psd_786-mb_003_www.hqtextur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6" name="Picture 4" descr="https://gallery.yopriceville.com/var/resizes/Free-Clipart-Pictures/Rainbows-PNG/Rainbow_Transparent_Clipart_Picture.png?m=1403137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7150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Md4zk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https://ds02.infourok.ru/uploads/ex/1357/0003bcd6-f49e8a8e/hello_html_234156f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7458"/>
            <a:ext cx="3786214" cy="58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42976" y="5786454"/>
            <a:ext cx="785818" cy="78579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86116" y="4500570"/>
            <a:ext cx="714380" cy="64294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71934" y="3786190"/>
            <a:ext cx="785818" cy="64294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4876" y="3071810"/>
            <a:ext cx="857256" cy="64294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71876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357694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928934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143116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428736"/>
            <a:ext cx="8565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428736"/>
            <a:ext cx="1000123" cy="13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nteziynyy-les-105—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nteziynyy-les-105—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428604"/>
            <a:ext cx="8686800" cy="5805486"/>
          </a:xfrm>
          <a:prstGeom prst="rect">
            <a:avLst/>
          </a:prstGeom>
          <a:solidFill>
            <a:schemeClr val="bg1"/>
          </a:solidFill>
          <a:ln w="476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14282" y="4429132"/>
            <a:ext cx="8686800" cy="0"/>
          </a:xfrm>
          <a:prstGeom prst="line">
            <a:avLst/>
          </a:prstGeom>
          <a:noFill/>
          <a:ln w="47625">
            <a:solidFill>
              <a:srgbClr val="006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5720" y="2428868"/>
            <a:ext cx="8686800" cy="0"/>
          </a:xfrm>
          <a:prstGeom prst="line">
            <a:avLst/>
          </a:prstGeom>
          <a:noFill/>
          <a:ln w="47625">
            <a:solidFill>
              <a:srgbClr val="006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357422" y="285728"/>
            <a:ext cx="0" cy="5943600"/>
          </a:xfrm>
          <a:prstGeom prst="line">
            <a:avLst/>
          </a:prstGeom>
          <a:noFill/>
          <a:ln w="47625">
            <a:solidFill>
              <a:srgbClr val="006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643438" y="285728"/>
            <a:ext cx="0" cy="5943600"/>
          </a:xfrm>
          <a:prstGeom prst="line">
            <a:avLst/>
          </a:prstGeom>
          <a:noFill/>
          <a:ln w="47625">
            <a:solidFill>
              <a:srgbClr val="006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858016" y="357166"/>
            <a:ext cx="0" cy="5943600"/>
          </a:xfrm>
          <a:prstGeom prst="line">
            <a:avLst/>
          </a:prstGeom>
          <a:noFill/>
          <a:ln w="47625">
            <a:solidFill>
              <a:srgbClr val="006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" name="Picture 20" descr="6_17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357694"/>
            <a:ext cx="1169988" cy="16764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714620"/>
            <a:ext cx="1384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 b="4575"/>
          <a:stretch>
            <a:fillRect/>
          </a:stretch>
        </p:blipFill>
        <p:spPr bwMode="auto">
          <a:xfrm>
            <a:off x="2928926" y="2714620"/>
            <a:ext cx="10287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714356"/>
            <a:ext cx="1171581" cy="16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643438" y="4429132"/>
            <a:ext cx="22098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643438" y="2428868"/>
            <a:ext cx="2209800" cy="1981200"/>
          </a:xfrm>
          <a:prstGeom prst="rect">
            <a:avLst/>
          </a:prstGeom>
          <a:solidFill>
            <a:srgbClr val="FFBD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4643438" y="428604"/>
            <a:ext cx="2209800" cy="1981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357422" y="428604"/>
            <a:ext cx="2286016" cy="1981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214282" y="428604"/>
            <a:ext cx="213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214282" y="2428868"/>
            <a:ext cx="2133600" cy="1981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214282" y="4429132"/>
            <a:ext cx="21336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" name="Рисунок 34" descr="http://clipart-library.com/img/175451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643446"/>
            <a:ext cx="18969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zezete2.z.e.pic.centerblog.net/o/87f095d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643182"/>
            <a:ext cx="1642696" cy="16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www.coollady.ru/pic/0004/056/004_1.jp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07" r="2601" b="7061"/>
          <a:stretch>
            <a:fillRect/>
          </a:stretch>
        </p:blipFill>
        <p:spPr bwMode="auto">
          <a:xfrm>
            <a:off x="5072066" y="428604"/>
            <a:ext cx="1282212" cy="20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diysolarpanelsv.com/images/black-tire-clipart-11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71480"/>
            <a:ext cx="1229360" cy="16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www.playcast.ru/uploads/2016/08/02/19471893.png"/>
          <p:cNvPicPr/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15555" b="13704"/>
          <a:stretch>
            <a:fillRect/>
          </a:stretch>
        </p:blipFill>
        <p:spPr bwMode="auto">
          <a:xfrm>
            <a:off x="214282" y="785794"/>
            <a:ext cx="2081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mex-kmv.ru/userfiles/gallery/06281242128411_alef-shubi-iz-norki-3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357430"/>
            <a:ext cx="1643074" cy="20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zayat.com/images/chocolate-clipart-chocolateclipart-food-clip-art-photo-chocolate-clipart-750_516.gif"/>
          <p:cNvPicPr/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786322"/>
            <a:ext cx="1532587" cy="10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286256"/>
            <a:ext cx="871539" cy="18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1 -0.00024 C -0.11302 -0.00093 -0.13107 -0.00093 -0.15156 -0.00486 C -0.15729 -0.00741 -0.16232 -0.00856 -0.1684 -0.00972 C -0.18506 -0.01712 -0.20121 -0.02452 -0.2177 -0.03216 C -0.22187 -0.04049 -0.22881 -0.04349 -0.23593 -0.04673 C -0.23871 -0.04951 -0.24236 -0.05113 -0.24427 -0.05483 C -0.25017 -0.06616 -0.24704 -0.06154 -0.25277 -0.06917 C -0.25763 -0.08837 -0.24965 -0.0583 -0.25642 -0.07888 C -0.26111 -0.09346 -0.26267 -0.11034 -0.26597 -0.12538 C -0.26631 -0.13278 -0.26631 -0.14042 -0.26718 -0.14782 C -0.26753 -0.15129 -0.26961 -0.15753 -0.26961 -0.15753 C -0.27118 -0.18113 -0.27517 -0.20218 -0.27916 -0.22485 C -0.28125 -0.23688 -0.28125 -0.25052 -0.28402 -0.26186 C -0.28437 -0.27458 -0.28506 -0.28754 -0.28524 -0.30026 C -0.28593 -0.36063 -0.28576 -0.42124 -0.28645 -0.48161 C -0.28663 -0.49781 -0.30156 -0.53112 -0.31302 -0.53783 C -0.32066 -0.54222 -0.33281 -0.54176 -0.34062 -0.54268 C -0.34982 -0.54685 -0.35989 -0.54731 -0.36961 -0.54916 C -0.38055 -0.55124 -0.39097 -0.55564 -0.40208 -0.55726 C -0.42517 -0.56743 -0.47048 -0.55911 -0.48159 -0.55888 C -0.48888 -0.55726 -0.49739 -0.55564 -0.50329 -0.54916 C -0.5085 -0.54338 -0.51475 -0.53297 -0.52135 -0.52996 C -0.53281 -0.52487 -0.54444 -0.52395 -0.55642 -0.52186 C -0.57187 -0.51469 -0.59531 -0.51423 -0.61059 -0.51377 C -0.6559 -0.51238 -0.7467 -0.51053 -0.7467 -0.51053 C -0.74913 -0.51007 -0.75173 -0.51007 -0.75399 -0.50891 C -0.75659 -0.50752 -0.76111 -0.50266 -0.76111 -0.50266 C -0.76493 -0.49503 -0.76857 -0.4874 -0.77083 -0.47861 C -0.77239 -0.46612 -0.775 -0.45409 -0.77691 -0.4416 C -0.77743 -0.38515 -0.77083 -0.2954 -0.78645 -0.23294 C -0.79322 -0.12538 -0.78645 -0.01666 -0.78645 0.09137 " pathEditMode="relative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0Mhthm7nrVQ/Uhks9WvyhoI/AAAAAAAARN4/68LqSlDcD4I/s1600/DSCF9179-MO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-95250"/>
            <a:ext cx="9258300" cy="6953250"/>
          </a:xfrm>
          <a:prstGeom prst="rect">
            <a:avLst/>
          </a:prstGeom>
          <a:noFill/>
        </p:spPr>
      </p:pic>
      <p:pic>
        <p:nvPicPr>
          <p:cNvPr id="6" name="Zvuki_prirody_-_SHum_reki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214290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р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99"/>
            <a:ext cx="9144000" cy="688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yncingupwiththeikid.wikispaces.com/file/view/key_closeup_turn_500_clr_18491.gif/584926883/250x225/key_closeup_turn_500_clr_184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17</Words>
  <Application>Microsoft Office PowerPoint</Application>
  <PresentationFormat>Экран (4:3)</PresentationFormat>
  <Paragraphs>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2018-03-22T13:36:51Z</dcterms:created>
  <dcterms:modified xsi:type="dcterms:W3CDTF">2018-03-25T15:32:50Z</dcterms:modified>
</cp:coreProperties>
</file>